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140.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789" r:id="rId4"/>
    <p:sldMasterId id="2147483790" r:id="rId5"/>
    <p:sldMasterId id="2147483791" r:id="rId6"/>
    <p:sldMasterId id="2147483792"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
          <p15:clr>
            <a:srgbClr val="A4A3A4"/>
          </p15:clr>
        </p15:guide>
        <p15:guide id="2" pos="288">
          <p15:clr>
            <a:srgbClr val="A4A3A4"/>
          </p15:clr>
        </p15:guide>
        <p15:guide id="3" pos="5472">
          <p15:clr>
            <a:srgbClr val="9AA0A6"/>
          </p15:clr>
        </p15:guide>
        <p15:guide id="4" orient="horz" pos="2952">
          <p15:clr>
            <a:srgbClr val="9AA0A6"/>
          </p15:clr>
        </p15:guide>
        <p15:guide id="5" pos="4896">
          <p15:clr>
            <a:srgbClr val="9AA0A6"/>
          </p15:clr>
        </p15:guide>
        <p15:guide id="6" orient="horz" pos="917">
          <p15:clr>
            <a:srgbClr val="9AA0A6"/>
          </p15:clr>
        </p15:guide>
        <p15:guide id="7" pos="4320">
          <p15:clr>
            <a:srgbClr val="9AA0A6"/>
          </p15:clr>
        </p15:guide>
        <p15:guide id="8" pos="3744">
          <p15:clr>
            <a:srgbClr val="9AA0A6"/>
          </p15:clr>
        </p15:guide>
        <p15:guide id="9" pos="3168">
          <p15:clr>
            <a:srgbClr val="9AA0A6"/>
          </p15:clr>
        </p15:guide>
        <p15:guide id="10" pos="2592">
          <p15:clr>
            <a:srgbClr val="9AA0A6"/>
          </p15:clr>
        </p15:guide>
        <p15:guide id="11" pos="2016">
          <p15:clr>
            <a:srgbClr val="9AA0A6"/>
          </p15:clr>
        </p15:guide>
        <p15:guide id="12" pos="1440">
          <p15:clr>
            <a:srgbClr val="9AA0A6"/>
          </p15:clr>
        </p15:guide>
        <p15:guide id="13" pos="864">
          <p15:clr>
            <a:srgbClr val="9AA0A6"/>
          </p15:clr>
        </p15:guide>
        <p15:guide id="14" orient="horz" pos="1546">
          <p15:clr>
            <a:srgbClr val="9AA0A6"/>
          </p15:clr>
        </p15:guide>
        <p15:guide id="15" orient="horz" pos="1694">
          <p15:clr>
            <a:srgbClr val="9AA0A6"/>
          </p15:clr>
        </p15:guide>
        <p15:guide id="16" orient="horz" pos="232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 orient="horz"/>
        <p:guide pos="288"/>
        <p:guide pos="5472"/>
        <p:guide pos="2952" orient="horz"/>
        <p:guide pos="4896"/>
        <p:guide pos="917" orient="horz"/>
        <p:guide pos="4320"/>
        <p:guide pos="3744"/>
        <p:guide pos="3168"/>
        <p:guide pos="2592"/>
        <p:guide pos="2016"/>
        <p:guide pos="1440"/>
        <p:guide pos="864"/>
        <p:guide pos="1546" orient="horz"/>
        <p:guide pos="1694" orient="horz"/>
        <p:guide pos="2323" orient="horz"/>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11" Type="http://schemas.openxmlformats.org/officeDocument/2006/relationships/slide" Target="slides/slide3.xml"/><Relationship Id="rId10" Type="http://schemas.openxmlformats.org/officeDocument/2006/relationships/slide" Target="slides/slide2.xml"/><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00.png>
</file>

<file path=ppt/media/image105.png>
</file>

<file path=ppt/media/image107.png>
</file>

<file path=ppt/media/image11.png>
</file>

<file path=ppt/media/image110.png>
</file>

<file path=ppt/media/image111.jpg>
</file>

<file path=ppt/media/image113.png>
</file>

<file path=ppt/media/image115.png>
</file>

<file path=ppt/media/image117.png>
</file>

<file path=ppt/media/image118.png>
</file>

<file path=ppt/media/image12.png>
</file>

<file path=ppt/media/image120.png>
</file>

<file path=ppt/media/image121.png>
</file>

<file path=ppt/media/image122.jpg>
</file>

<file path=ppt/media/image123.png>
</file>

<file path=ppt/media/image124.jpg>
</file>

<file path=ppt/media/image125.png>
</file>

<file path=ppt/media/image126.png>
</file>

<file path=ppt/media/image127.png>
</file>

<file path=ppt/media/image128.jpg>
</file>

<file path=ppt/media/image129.png>
</file>

<file path=ppt/media/image13.png>
</file>

<file path=ppt/media/image17.png>
</file>

<file path=ppt/media/image2.png>
</file>

<file path=ppt/media/image21.png>
</file>

<file path=ppt/media/image22.png>
</file>

<file path=ppt/media/image23.png>
</file>

<file path=ppt/media/image25.png>
</file>

<file path=ppt/media/image27.png>
</file>

<file path=ppt/media/image28.png>
</file>

<file path=ppt/media/image3.png>
</file>

<file path=ppt/media/image30.png>
</file>

<file path=ppt/media/image33.png>
</file>

<file path=ppt/media/image38.png>
</file>

<file path=ppt/media/image4.png>
</file>

<file path=ppt/media/image45.png>
</file>

<file path=ppt/media/image50.png>
</file>

<file path=ppt/media/image6.png>
</file>

<file path=ppt/media/image7.png>
</file>

<file path=ppt/media/image79.png>
</file>

<file path=ppt/media/image8.png>
</file>

<file path=ppt/media/image80.png>
</file>

<file path=ppt/media/image84.png>
</file>

<file path=ppt/media/image86.png>
</file>

<file path=ppt/media/image88.png>
</file>

<file path=ppt/media/image9.jpg>
</file>

<file path=ppt/media/image9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mertic.github.io/committee-gallery/lf-energy-foundation-tac"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andscape.lfenergy.org/embed/embed.html?base-path=&amp;classify=category&amp;key=sig&amp;headers=false&amp;category-header=true&amp;category-in-subcategory=false&amp;title-uppercase=false&amp;title-alignment=center&amp;title-font-family=sans-serif&amp;title-font-size=13&amp;style=clean&amp;bg-color=%23009ade&amp;fg-color=%23ffffff&amp;item-modal=false&amp;item-name=false&amp;size=lg&amp;items-alignment=center&amp;items-spacing=0"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andscape.lfenergy.org/embed/embed.html?base-path=&amp;classify=category&amp;key=lf-energy-member&amp;headers=true&amp;category-header=false&amp;category-in-subcategory=false&amp;title-uppercase=false&amp;title-alignment=left&amp;title-font-family=sans-serif&amp;title-font-size=24&amp;style=clean&amp;bg-color=%23ffffff&amp;fg-color=%23000000&amp;item-modal=false&amp;item-name=false&amp;size=md&amp;items-alignment=left"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26dc2bfbbcd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0" name="Google Shape;910;g26dc2bfbbcd_0_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23bf50b1865_1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23bf50b1865_1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239fda6744f_0_12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239fda6744f_0_1205: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239fda6744f_0_12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0" name="Google Shape;930;g239fda6744f_0_1213: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306416b18ed_0_22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306416b18ed_0_229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https://jmertic.github.io/committee-gallery/lf-energy-foundation-tac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Zoom to fit</a:t>
            </a:r>
            <a:endParaRPr/>
          </a:p>
        </p:txBody>
      </p:sp>
      <p:sp>
        <p:nvSpPr>
          <p:cNvPr id="938" name="Google Shape;938;g306416b18ed_0_2292: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2b865930a99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2b865930a99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2641a776a3e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2641a776a3e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23bf50b1865_1_7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7" name="Google Shape;957;g23bf50b1865_1_79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239fda6744f_0_12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4" name="Google Shape;964;g239fda6744f_0_125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23bf50b1865_1_9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1" name="Google Shape;971;g23bf50b1865_1_93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23bf50b1865_1_6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23bf50b1865_1_679: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239fda6744f_0_12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8" name="Google Shape;978;g239fda6744f_0_1264: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 name="Shape 983"/>
        <p:cNvGrpSpPr/>
        <p:nvPr/>
      </p:nvGrpSpPr>
      <p:grpSpPr>
        <a:xfrm>
          <a:off x="0" y="0"/>
          <a:ext cx="0" cy="0"/>
          <a:chOff x="0" y="0"/>
          <a:chExt cx="0" cy="0"/>
        </a:xfrm>
      </p:grpSpPr>
      <p:sp>
        <p:nvSpPr>
          <p:cNvPr id="984" name="Google Shape;984;g239fda6744f_0_12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5" name="Google Shape;985;g239fda6744f_0_1278: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23bf50b1865_1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23bf50b1865_1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 name="Shape 997"/>
        <p:cNvGrpSpPr/>
        <p:nvPr/>
      </p:nvGrpSpPr>
      <p:grpSpPr>
        <a:xfrm>
          <a:off x="0" y="0"/>
          <a:ext cx="0" cy="0"/>
          <a:chOff x="0" y="0"/>
          <a:chExt cx="0" cy="0"/>
        </a:xfrm>
      </p:grpSpPr>
      <p:sp>
        <p:nvSpPr>
          <p:cNvPr id="998" name="Google Shape;998;g306416b18ed_0_2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9" name="Google Shape;999;g306416b18ed_0_2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306416b18ed_0_30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306416b18ed_0_303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317500" lvl="0" marL="457200" rtl="0" algn="l">
              <a:lnSpc>
                <a:spcPct val="138000"/>
              </a:lnSpc>
              <a:spcBef>
                <a:spcPts val="0"/>
              </a:spcBef>
              <a:spcAft>
                <a:spcPts val="0"/>
              </a:spcAft>
              <a:buSzPts val="1400"/>
              <a:buChar char="●"/>
            </a:pPr>
            <a:r>
              <a:t/>
            </a:r>
            <a:endParaRPr b="1" sz="2400"/>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306416b18ed_0_3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306416b18ed_0_3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306416b18ed_0_3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306416b18ed_0_3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06416b18ed_0_4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06416b18ed_0_4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306416b18ed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306416b18ed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306416b18ed_0_5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306416b18ed_0_51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a:t>
            </a:r>
            <a:r>
              <a:rPr lang="en" u="sng">
                <a:solidFill>
                  <a:schemeClr val="hlink"/>
                </a:solidFill>
                <a:hlinkClick r:id="rId2"/>
              </a:rPr>
              <a:t>https://landscape.lfenergy.org/embed/embed.html?base-path=&amp;classify=category&amp;key=sig&amp;headers=false&amp;category-header=true&amp;category-in-subcategory=false&amp;title-uppercase=false&amp;title-alignment=center&amp;title-font-family=sans-serif&amp;title-font-size=13&amp;style=clean&amp;bg-color=%23009ade&amp;fg-color=%23ffffff&amp;item-modal=false&amp;item-name=false&amp;size=lg&amp;items-alignment=center&amp;items-spacing=0</a:t>
            </a:r>
            <a:r>
              <a:rPr lang="en"/>
              <a:t> </a:t>
            </a:r>
            <a:endParaRPr/>
          </a:p>
        </p:txBody>
      </p:sp>
      <p:sp>
        <p:nvSpPr>
          <p:cNvPr id="853" name="Google Shape;853;g306416b18ed_0_514: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306416b18ed_0_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 name="Google Shape;859;g306416b18ed_0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306416b18ed_0_12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306416b18ed_0_120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a:t>
            </a:r>
            <a:r>
              <a:rPr lang="en" u="sng">
                <a:solidFill>
                  <a:schemeClr val="hlink"/>
                </a:solidFill>
                <a:hlinkClick r:id="rId2"/>
              </a:rPr>
              <a:t>https://landscape.lfenergy.org/embed/embed.html?base-path=&amp;classify=category&amp;key=lf-energy-member&amp;headers=true&amp;category-header=false&amp;category-in-subcategory=false&amp;title-uppercase=false&amp;title-alignment=left&amp;title-font-family=sans-serif&amp;title-font-size=24&amp;style=clean&amp;bg-color=%23ffffff&amp;fg-color=%23000000&amp;item-modal=false&amp;item-name=false&amp;size=md&amp;items-alignment=left</a:t>
            </a:r>
            <a:r>
              <a:rPr lang="en"/>
              <a:t> </a:t>
            </a:r>
            <a:endParaRPr/>
          </a:p>
        </p:txBody>
      </p:sp>
      <p:sp>
        <p:nvSpPr>
          <p:cNvPr id="866" name="Google Shape;866;g306416b18ed_0_120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306416b18ed_0_1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306416b18ed_0_1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306416b18ed_0_19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306416b18ed_0_193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g306416b18ed_0_193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239fda6744f_0_12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239fda6744f_0_1209: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jpg"/></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9.png"/><Relationship Id="rId3" Type="http://schemas.openxmlformats.org/officeDocument/2006/relationships/image" Target="../media/image88.pn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4.png"/><Relationship Id="rId3" Type="http://schemas.openxmlformats.org/officeDocument/2006/relationships/image" Target="../media/image8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4.png"/><Relationship Id="rId3" Type="http://schemas.openxmlformats.org/officeDocument/2006/relationships/image" Target="../media/image3.png"/></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7.png"/></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8.png"/><Relationship Id="rId3" Type="http://schemas.openxmlformats.org/officeDocument/2006/relationships/image" Target="../media/image100.pn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7.png"/></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9.pn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0.png"/></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4.png"/><Relationship Id="rId3" Type="http://schemas.openxmlformats.org/officeDocument/2006/relationships/hyperlink" Target="https://lfenergy.org/" TargetMode="External"/><Relationship Id="rId4" Type="http://schemas.openxmlformats.org/officeDocument/2006/relationships/hyperlink" Target="https://www.lfenergy.org/join/" TargetMode="External"/><Relationship Id="rId5" Type="http://schemas.openxmlformats.org/officeDocument/2006/relationships/hyperlink" Target="https://www.lfenergy.org/join/" TargetMode="External"/><Relationship Id="rId6" Type="http://schemas.openxmlformats.org/officeDocument/2006/relationships/hyperlink" Target="https://lists.lfenergy.org/" TargetMode="External"/><Relationship Id="rId7" Type="http://schemas.openxmlformats.org/officeDocument/2006/relationships/image" Target="../media/image115.png"/></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4.png"/></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pn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3.png"/><Relationship Id="rId3" Type="http://schemas.openxmlformats.org/officeDocument/2006/relationships/image" Target="../media/image1.pn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6.png"/><Relationship Id="rId4" Type="http://schemas.openxmlformats.org/officeDocument/2006/relationships/image" Target="../media/image3.png"/></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7.png"/></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 Id="rId3" Type="http://schemas.openxmlformats.org/officeDocument/2006/relationships/image" Target="../media/image6.png"/><Relationship Id="rId4" Type="http://schemas.openxmlformats.org/officeDocument/2006/relationships/image" Target="../media/image3.pn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7.png"/><Relationship Id="rId3" Type="http://schemas.openxmlformats.org/officeDocument/2006/relationships/image" Target="../media/image105.png"/></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7.png"/><Relationship Id="rId3" Type="http://schemas.openxmlformats.org/officeDocument/2006/relationships/image" Target="../media/image120.png"/></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 Id="rId3" Type="http://schemas.openxmlformats.org/officeDocument/2006/relationships/image" Target="../media/image11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21.png"/><Relationship Id="rId3" Type="http://schemas.openxmlformats.org/officeDocument/2006/relationships/image" Target="../media/image120.png"/></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3.png"/><Relationship Id="rId3" Type="http://schemas.openxmlformats.org/officeDocument/2006/relationships/image" Target="../media/image22.png"/><Relationship Id="rId4" Type="http://schemas.openxmlformats.org/officeDocument/2006/relationships/image" Target="../media/image38.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 Id="rId3" Type="http://schemas.openxmlformats.org/officeDocument/2006/relationships/image" Target="../media/image22.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5.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0.png"/><Relationship Id="rId3" Type="http://schemas.openxmlformats.org/officeDocument/2006/relationships/image" Target="../media/image23.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0.png"/><Relationship Id="rId3" Type="http://schemas.openxmlformats.org/officeDocument/2006/relationships/image" Target="../media/image23.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 Id="rId3" Type="http://schemas.openxmlformats.org/officeDocument/2006/relationships/image" Target="../media/image22.png"/><Relationship Id="rId4" Type="http://schemas.openxmlformats.org/officeDocument/2006/relationships/image" Target="../media/image23.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0.png"/><Relationship Id="rId3" Type="http://schemas.openxmlformats.org/officeDocument/2006/relationships/image" Target="../media/image23.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0.png"/><Relationship Id="rId3" Type="http://schemas.openxmlformats.org/officeDocument/2006/relationships/image" Target="../media/image2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0.png"/><Relationship Id="rId3" Type="http://schemas.openxmlformats.org/officeDocument/2006/relationships/image" Target="../media/image23.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3.png"/><Relationship Id="rId3" Type="http://schemas.openxmlformats.org/officeDocument/2006/relationships/image" Target="../media/image1.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 Id="rId3" Type="http://schemas.openxmlformats.org/officeDocument/2006/relationships/image" Target="../media/image6.png"/><Relationship Id="rId4" Type="http://schemas.openxmlformats.org/officeDocument/2006/relationships/image" Target="../media/image3.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1.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jp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22.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5.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0.png"/><Relationship Id="rId3" Type="http://schemas.openxmlformats.org/officeDocument/2006/relationships/image" Target="../media/image23.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0.png"/><Relationship Id="rId3" Type="http://schemas.openxmlformats.org/officeDocument/2006/relationships/image" Target="../media/image23.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22.png"/><Relationship Id="rId4" Type="http://schemas.openxmlformats.org/officeDocument/2006/relationships/image" Target="../media/image23.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0.png"/><Relationship Id="rId3" Type="http://schemas.openxmlformats.org/officeDocument/2006/relationships/image" Target="../media/image2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0.png"/><Relationship Id="rId3" Type="http://schemas.openxmlformats.org/officeDocument/2006/relationships/image" Target="../media/image23.png"/><Relationship Id="rId4" Type="http://schemas.openxmlformats.org/officeDocument/2006/relationships/image" Target="../media/image110.pn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0.png"/><Relationship Id="rId3" Type="http://schemas.openxmlformats.org/officeDocument/2006/relationships/image" Target="../media/image23.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3.png"/><Relationship Id="rId3" Type="http://schemas.openxmlformats.org/officeDocument/2006/relationships/image" Target="../media/image22.png"/><Relationship Id="rId4" Type="http://schemas.openxmlformats.org/officeDocument/2006/relationships/image" Target="../media/image38.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0.png"/><Relationship Id="rId3" Type="http://schemas.openxmlformats.org/officeDocument/2006/relationships/image" Target="../media/image23.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 Id="rId3" Type="http://schemas.openxmlformats.org/officeDocument/2006/relationships/image" Target="../media/image1.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 Id="rId3" Type="http://schemas.openxmlformats.org/officeDocument/2006/relationships/image" Target="../media/image3.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3.png"/><Relationship Id="rId3" Type="http://schemas.openxmlformats.org/officeDocument/2006/relationships/image" Target="../media/image1.png"/></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 Id="rId3" Type="http://schemas.openxmlformats.org/officeDocument/2006/relationships/image" Target="../media/image6.png"/><Relationship Id="rId4" Type="http://schemas.openxmlformats.org/officeDocument/2006/relationships/image" Target="../media/image3.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9" name="Shape 9"/>
        <p:cNvGrpSpPr/>
        <p:nvPr/>
      </p:nvGrpSpPr>
      <p:grpSpPr>
        <a:xfrm>
          <a:off x="0" y="0"/>
          <a:ext cx="0" cy="0"/>
          <a:chOff x="0" y="0"/>
          <a:chExt cx="0" cy="0"/>
        </a:xfrm>
      </p:grpSpPr>
      <p:sp>
        <p:nvSpPr>
          <p:cNvPr id="10" name="Google Shape;10;p2"/>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5" name="Google Shape;15;p2"/>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16" name="Google Shape;16;p2"/>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 name="Google Shape;17;p2"/>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4" name="Shape 74"/>
        <p:cNvGrpSpPr/>
        <p:nvPr/>
      </p:nvGrpSpPr>
      <p:grpSpPr>
        <a:xfrm>
          <a:off x="0" y="0"/>
          <a:ext cx="0" cy="0"/>
          <a:chOff x="0" y="0"/>
          <a:chExt cx="0" cy="0"/>
        </a:xfrm>
      </p:grpSpPr>
      <p:sp>
        <p:nvSpPr>
          <p:cNvPr id="75" name="Google Shape;75;p11"/>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1"/>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SzPts val="4200"/>
              <a:buNone/>
              <a:defRPr sz="4200"/>
            </a:lvl2pPr>
            <a:lvl3pPr lvl="2" rtl="0" algn="l">
              <a:lnSpc>
                <a:spcPct val="100000"/>
              </a:lnSpc>
              <a:spcBef>
                <a:spcPts val="0"/>
              </a:spcBef>
              <a:spcAft>
                <a:spcPts val="0"/>
              </a:spcAft>
              <a:buSzPts val="4200"/>
              <a:buNone/>
              <a:defRPr sz="4200"/>
            </a:lvl3pPr>
            <a:lvl4pPr lvl="3" rtl="0" algn="l">
              <a:lnSpc>
                <a:spcPct val="100000"/>
              </a:lnSpc>
              <a:spcBef>
                <a:spcPts val="0"/>
              </a:spcBef>
              <a:spcAft>
                <a:spcPts val="0"/>
              </a:spcAft>
              <a:buSzPts val="4200"/>
              <a:buNone/>
              <a:defRPr sz="4200"/>
            </a:lvl4pPr>
            <a:lvl5pPr lvl="4" rtl="0" algn="l">
              <a:lnSpc>
                <a:spcPct val="100000"/>
              </a:lnSpc>
              <a:spcBef>
                <a:spcPts val="0"/>
              </a:spcBef>
              <a:spcAft>
                <a:spcPts val="0"/>
              </a:spcAft>
              <a:buSzPts val="4200"/>
              <a:buNone/>
              <a:defRPr sz="4200"/>
            </a:lvl5pPr>
            <a:lvl6pPr lvl="5" rtl="0" algn="l">
              <a:lnSpc>
                <a:spcPct val="100000"/>
              </a:lnSpc>
              <a:spcBef>
                <a:spcPts val="0"/>
              </a:spcBef>
              <a:spcAft>
                <a:spcPts val="0"/>
              </a:spcAft>
              <a:buSzPts val="4200"/>
              <a:buNone/>
              <a:defRPr sz="4200"/>
            </a:lvl6pPr>
            <a:lvl7pPr lvl="6" rtl="0" algn="l">
              <a:lnSpc>
                <a:spcPct val="100000"/>
              </a:lnSpc>
              <a:spcBef>
                <a:spcPts val="0"/>
              </a:spcBef>
              <a:spcAft>
                <a:spcPts val="0"/>
              </a:spcAft>
              <a:buSzPts val="4200"/>
              <a:buNone/>
              <a:defRPr sz="4200"/>
            </a:lvl7pPr>
            <a:lvl8pPr lvl="7" rtl="0" algn="l">
              <a:lnSpc>
                <a:spcPct val="100000"/>
              </a:lnSpc>
              <a:spcBef>
                <a:spcPts val="0"/>
              </a:spcBef>
              <a:spcAft>
                <a:spcPts val="0"/>
              </a:spcAft>
              <a:buSzPts val="4200"/>
              <a:buNone/>
              <a:defRPr sz="4200"/>
            </a:lvl8pPr>
            <a:lvl9pPr lvl="8" rtl="0" algn="l">
              <a:lnSpc>
                <a:spcPct val="100000"/>
              </a:lnSpc>
              <a:spcBef>
                <a:spcPts val="0"/>
              </a:spcBef>
              <a:spcAft>
                <a:spcPts val="0"/>
              </a:spcAft>
              <a:buSzPts val="4200"/>
              <a:buNone/>
              <a:defRPr sz="4200"/>
            </a:lvl9pPr>
          </a:lstStyle>
          <a:p/>
        </p:txBody>
      </p:sp>
      <p:sp>
        <p:nvSpPr>
          <p:cNvPr id="77" name="Google Shape;77;p11"/>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100"/>
              <a:buNone/>
              <a:defRPr sz="2100"/>
            </a:lvl1pPr>
            <a:lvl2pPr lvl="1" rtl="0" algn="l">
              <a:lnSpc>
                <a:spcPct val="100000"/>
              </a:lnSpc>
              <a:spcBef>
                <a:spcPts val="0"/>
              </a:spcBef>
              <a:spcAft>
                <a:spcPts val="0"/>
              </a:spcAft>
              <a:buSzPts val="2100"/>
              <a:buNone/>
              <a:defRPr sz="2100"/>
            </a:lvl2pPr>
            <a:lvl3pPr lvl="2" rtl="0" algn="l">
              <a:lnSpc>
                <a:spcPct val="100000"/>
              </a:lnSpc>
              <a:spcBef>
                <a:spcPts val="0"/>
              </a:spcBef>
              <a:spcAft>
                <a:spcPts val="0"/>
              </a:spcAft>
              <a:buSzPts val="2100"/>
              <a:buNone/>
              <a:defRPr sz="2100"/>
            </a:lvl3pPr>
            <a:lvl4pPr lvl="3" rtl="0" algn="l">
              <a:lnSpc>
                <a:spcPct val="100000"/>
              </a:lnSpc>
              <a:spcBef>
                <a:spcPts val="0"/>
              </a:spcBef>
              <a:spcAft>
                <a:spcPts val="0"/>
              </a:spcAft>
              <a:buSzPts val="2100"/>
              <a:buNone/>
              <a:defRPr sz="2100"/>
            </a:lvl4pPr>
            <a:lvl5pPr lvl="4" rtl="0" algn="l">
              <a:lnSpc>
                <a:spcPct val="100000"/>
              </a:lnSpc>
              <a:spcBef>
                <a:spcPts val="0"/>
              </a:spcBef>
              <a:spcAft>
                <a:spcPts val="0"/>
              </a:spcAft>
              <a:buSzPts val="2100"/>
              <a:buNone/>
              <a:defRPr sz="2100"/>
            </a:lvl5pPr>
            <a:lvl6pPr lvl="5" rtl="0" algn="l">
              <a:lnSpc>
                <a:spcPct val="100000"/>
              </a:lnSpc>
              <a:spcBef>
                <a:spcPts val="0"/>
              </a:spcBef>
              <a:spcAft>
                <a:spcPts val="0"/>
              </a:spcAft>
              <a:buSzPts val="2100"/>
              <a:buNone/>
              <a:defRPr sz="2100"/>
            </a:lvl6pPr>
            <a:lvl7pPr lvl="6" rtl="0" algn="l">
              <a:lnSpc>
                <a:spcPct val="100000"/>
              </a:lnSpc>
              <a:spcBef>
                <a:spcPts val="0"/>
              </a:spcBef>
              <a:spcAft>
                <a:spcPts val="0"/>
              </a:spcAft>
              <a:buSzPts val="2100"/>
              <a:buNone/>
              <a:defRPr sz="2100"/>
            </a:lvl7pPr>
            <a:lvl8pPr lvl="7" rtl="0" algn="l">
              <a:lnSpc>
                <a:spcPct val="100000"/>
              </a:lnSpc>
              <a:spcBef>
                <a:spcPts val="0"/>
              </a:spcBef>
              <a:spcAft>
                <a:spcPts val="0"/>
              </a:spcAft>
              <a:buSzPts val="2100"/>
              <a:buNone/>
              <a:defRPr sz="2100"/>
            </a:lvl8pPr>
            <a:lvl9pPr lvl="8" rtl="0" algn="l">
              <a:lnSpc>
                <a:spcPct val="100000"/>
              </a:lnSpc>
              <a:spcBef>
                <a:spcPts val="0"/>
              </a:spcBef>
              <a:spcAft>
                <a:spcPts val="0"/>
              </a:spcAft>
              <a:buSzPts val="2100"/>
              <a:buNone/>
              <a:defRPr sz="2100"/>
            </a:lvl9pPr>
          </a:lstStyle>
          <a:p/>
        </p:txBody>
      </p:sp>
      <p:sp>
        <p:nvSpPr>
          <p:cNvPr id="78" name="Google Shape;78;p11"/>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79" name="Google Shape;79;p1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80" name="Google Shape;80;p11"/>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81" name="Google Shape;81;p11"/>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571" name="Shape 571"/>
        <p:cNvGrpSpPr/>
        <p:nvPr/>
      </p:nvGrpSpPr>
      <p:grpSpPr>
        <a:xfrm>
          <a:off x="0" y="0"/>
          <a:ext cx="0" cy="0"/>
          <a:chOff x="0" y="0"/>
          <a:chExt cx="0" cy="0"/>
        </a:xfrm>
      </p:grpSpPr>
      <p:sp>
        <p:nvSpPr>
          <p:cNvPr id="572" name="Google Shape;572;p103"/>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73" name="Google Shape;573;p10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574" name="Google Shape;574;p103"/>
          <p:cNvSpPr/>
          <p:nvPr/>
        </p:nvSpPr>
        <p:spPr>
          <a:xfrm>
            <a:off x="8418600" y="0"/>
            <a:ext cx="725400" cy="72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5" name="Google Shape;575;p103"/>
          <p:cNvPicPr preferRelativeResize="0"/>
          <p:nvPr/>
        </p:nvPicPr>
        <p:blipFill>
          <a:blip r:embed="rId2">
            <a:alphaModFix/>
          </a:blip>
          <a:stretch>
            <a:fillRect/>
          </a:stretch>
        </p:blipFill>
        <p:spPr>
          <a:xfrm>
            <a:off x="190335" y="4651200"/>
            <a:ext cx="970780" cy="319850"/>
          </a:xfrm>
          <a:prstGeom prst="rect">
            <a:avLst/>
          </a:prstGeom>
          <a:noFill/>
          <a:ln>
            <a:noFill/>
          </a:ln>
        </p:spPr>
      </p:pic>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Image">
  <p:cSld name="One Column/Image">
    <p:bg>
      <p:bgPr>
        <a:solidFill>
          <a:schemeClr val="lt1"/>
        </a:solidFill>
      </p:bgPr>
    </p:bg>
    <p:spTree>
      <p:nvGrpSpPr>
        <p:cNvPr id="576" name="Shape 576"/>
        <p:cNvGrpSpPr/>
        <p:nvPr/>
      </p:nvGrpSpPr>
      <p:grpSpPr>
        <a:xfrm>
          <a:off x="0" y="0"/>
          <a:ext cx="0" cy="0"/>
          <a:chOff x="0" y="0"/>
          <a:chExt cx="0" cy="0"/>
        </a:xfrm>
      </p:grpSpPr>
      <p:sp>
        <p:nvSpPr>
          <p:cNvPr id="577" name="Google Shape;577;p104"/>
          <p:cNvSpPr/>
          <p:nvPr>
            <p:ph idx="2" type="pic"/>
          </p:nvPr>
        </p:nvSpPr>
        <p:spPr>
          <a:xfrm>
            <a:off x="4572000" y="0"/>
            <a:ext cx="4572000" cy="5143500"/>
          </a:xfrm>
          <a:prstGeom prst="rect">
            <a:avLst/>
          </a:prstGeom>
          <a:solidFill>
            <a:srgbClr val="7F7F7F"/>
          </a:solidFill>
          <a:ln>
            <a:noFill/>
          </a:ln>
        </p:spPr>
      </p:sp>
      <p:sp>
        <p:nvSpPr>
          <p:cNvPr id="578" name="Google Shape;578;p104"/>
          <p:cNvSpPr txBox="1"/>
          <p:nvPr>
            <p:ph idx="1" type="body"/>
          </p:nvPr>
        </p:nvSpPr>
        <p:spPr>
          <a:xfrm>
            <a:off x="342899" y="1440180"/>
            <a:ext cx="3876000" cy="33948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defRPr>
            </a:lvl1pPr>
            <a:lvl2pPr indent="-323850" lvl="1" marL="914400" rtl="0" algn="l">
              <a:lnSpc>
                <a:spcPct val="100000"/>
              </a:lnSpc>
              <a:spcBef>
                <a:spcPts val="900"/>
              </a:spcBef>
              <a:spcAft>
                <a:spcPts val="0"/>
              </a:spcAft>
              <a:buClr>
                <a:schemeClr val="lt1"/>
              </a:buClr>
              <a:buSzPts val="1500"/>
              <a:buChar char="•"/>
              <a:defRPr>
                <a:solidFill>
                  <a:schemeClr val="lt1"/>
                </a:solidFill>
              </a:defRPr>
            </a:lvl2pPr>
            <a:lvl3pPr indent="-323850" lvl="2" marL="1371600" rtl="0" algn="l">
              <a:lnSpc>
                <a:spcPct val="100000"/>
              </a:lnSpc>
              <a:spcBef>
                <a:spcPts val="900"/>
              </a:spcBef>
              <a:spcAft>
                <a:spcPts val="0"/>
              </a:spcAft>
              <a:buClr>
                <a:schemeClr val="lt1"/>
              </a:buClr>
              <a:buSzPts val="1500"/>
              <a:buChar char="•"/>
              <a:defRPr>
                <a:solidFill>
                  <a:schemeClr val="lt1"/>
                </a:solidFill>
              </a:defRPr>
            </a:lvl3pPr>
            <a:lvl4pPr indent="-323850" lvl="3" marL="1828800" rtl="0" algn="l">
              <a:lnSpc>
                <a:spcPct val="100000"/>
              </a:lnSpc>
              <a:spcBef>
                <a:spcPts val="900"/>
              </a:spcBef>
              <a:spcAft>
                <a:spcPts val="0"/>
              </a:spcAft>
              <a:buClr>
                <a:schemeClr val="lt1"/>
              </a:buClr>
              <a:buSzPts val="1500"/>
              <a:buChar char="•"/>
              <a:defRPr>
                <a:solidFill>
                  <a:schemeClr val="lt1"/>
                </a:solidFill>
              </a:defRPr>
            </a:lvl4pPr>
            <a:lvl5pPr indent="-323850" lvl="4" marL="2286000" rtl="0" algn="l">
              <a:lnSpc>
                <a:spcPct val="100000"/>
              </a:lnSpc>
              <a:spcBef>
                <a:spcPts val="900"/>
              </a:spcBef>
              <a:spcAft>
                <a:spcPts val="0"/>
              </a:spcAft>
              <a:buClr>
                <a:schemeClr val="lt1"/>
              </a:buClr>
              <a:buSzPts val="1500"/>
              <a:buChar char="•"/>
              <a:defRPr>
                <a:solidFill>
                  <a:schemeClr val="lt1"/>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79" name="Google Shape;579;p104"/>
          <p:cNvSpPr txBox="1"/>
          <p:nvPr>
            <p:ph type="title"/>
          </p:nvPr>
        </p:nvSpPr>
        <p:spPr>
          <a:xfrm>
            <a:off x="342900" y="342900"/>
            <a:ext cx="3876000" cy="960000"/>
          </a:xfrm>
          <a:prstGeom prst="rect">
            <a:avLst/>
          </a:prstGeom>
          <a:noFill/>
          <a:ln>
            <a:noFill/>
          </a:ln>
        </p:spPr>
        <p:txBody>
          <a:bodyPr anchorCtr="0" anchor="t" bIns="0" lIns="0" spcFirstLastPara="1" rIns="0" wrap="square" tIns="0">
            <a:noAutofit/>
          </a:bodyPr>
          <a:lstStyle>
            <a:lvl1pPr lvl="0" rtl="0" algn="ctr">
              <a:lnSpc>
                <a:spcPct val="90000"/>
              </a:lnSpc>
              <a:spcBef>
                <a:spcPts val="0"/>
              </a:spcBef>
              <a:spcAft>
                <a:spcPts val="0"/>
              </a:spcAft>
              <a:buClr>
                <a:srgbClr val="0070C0"/>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extLst>
    <p:ext uri="{DCECCB84-F9BA-43D5-87BE-67443E8EF086}">
      <p15:sldGuideLst>
        <p15:guide id="1" pos="432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580" name="Shape 580"/>
        <p:cNvGrpSpPr/>
        <p:nvPr/>
      </p:nvGrpSpPr>
      <p:grpSpPr>
        <a:xfrm>
          <a:off x="0" y="0"/>
          <a:ext cx="0" cy="0"/>
          <a:chOff x="0" y="0"/>
          <a:chExt cx="0" cy="0"/>
        </a:xfrm>
      </p:grpSpPr>
      <p:sp>
        <p:nvSpPr>
          <p:cNvPr id="581" name="Google Shape;581;p105"/>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582" name="Google Shape;582;p105"/>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83" name="Google Shape;583;p105"/>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584" name="Google Shape;584;p105"/>
          <p:cNvSpPr/>
          <p:nvPr>
            <p:ph idx="2" type="pic"/>
          </p:nvPr>
        </p:nvSpPr>
        <p:spPr>
          <a:xfrm>
            <a:off x="-5" y="-37"/>
            <a:ext cx="2786400" cy="1025700"/>
          </a:xfrm>
          <a:prstGeom prst="rect">
            <a:avLst/>
          </a:prstGeom>
          <a:noFill/>
          <a:ln>
            <a:noFill/>
          </a:ln>
        </p:spPr>
      </p:sp>
      <p:sp>
        <p:nvSpPr>
          <p:cNvPr id="585" name="Google Shape;585;p105"/>
          <p:cNvSpPr/>
          <p:nvPr>
            <p:ph idx="3" type="pic"/>
          </p:nvPr>
        </p:nvSpPr>
        <p:spPr>
          <a:xfrm>
            <a:off x="5465475" y="1135388"/>
            <a:ext cx="3483900" cy="2273700"/>
          </a:xfrm>
          <a:prstGeom prst="rect">
            <a:avLst/>
          </a:prstGeom>
          <a:noFill/>
          <a:ln>
            <a:noFill/>
          </a:ln>
        </p:spPr>
      </p:sp>
      <p:sp>
        <p:nvSpPr>
          <p:cNvPr id="586" name="Google Shape;586;p105"/>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587" name="Google Shape;587;p105"/>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588" name="Google Shape;588;p105"/>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589" name="Google Shape;589;p105"/>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Image">
  <p:cSld name="Section/Image">
    <p:spTree>
      <p:nvGrpSpPr>
        <p:cNvPr id="590" name="Shape 590"/>
        <p:cNvGrpSpPr/>
        <p:nvPr/>
      </p:nvGrpSpPr>
      <p:grpSpPr>
        <a:xfrm>
          <a:off x="0" y="0"/>
          <a:ext cx="0" cy="0"/>
          <a:chOff x="0" y="0"/>
          <a:chExt cx="0" cy="0"/>
        </a:xfrm>
      </p:grpSpPr>
      <p:sp>
        <p:nvSpPr>
          <p:cNvPr id="591" name="Google Shape;591;p106"/>
          <p:cNvSpPr/>
          <p:nvPr>
            <p:ph idx="2" type="pic"/>
          </p:nvPr>
        </p:nvSpPr>
        <p:spPr>
          <a:xfrm>
            <a:off x="0" y="0"/>
            <a:ext cx="9144000" cy="5143500"/>
          </a:xfrm>
          <a:prstGeom prst="rect">
            <a:avLst/>
          </a:prstGeom>
          <a:noFill/>
          <a:ln>
            <a:noFill/>
          </a:ln>
        </p:spPr>
      </p:sp>
      <p:sp>
        <p:nvSpPr>
          <p:cNvPr id="592" name="Google Shape;592;p106"/>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1">
  <p:cSld name="Statement 1">
    <p:bg>
      <p:bgPr>
        <a:blipFill>
          <a:blip r:embed="rId2">
            <a:alphaModFix/>
          </a:blip>
          <a:stretch>
            <a:fillRect/>
          </a:stretch>
        </a:blipFill>
      </p:bgPr>
    </p:bg>
    <p:spTree>
      <p:nvGrpSpPr>
        <p:cNvPr id="593" name="Shape 593"/>
        <p:cNvGrpSpPr/>
        <p:nvPr/>
      </p:nvGrpSpPr>
      <p:grpSpPr>
        <a:xfrm>
          <a:off x="0" y="0"/>
          <a:ext cx="0" cy="0"/>
          <a:chOff x="0" y="0"/>
          <a:chExt cx="0" cy="0"/>
        </a:xfrm>
      </p:grpSpPr>
      <p:sp>
        <p:nvSpPr>
          <p:cNvPr id="594" name="Google Shape;594;p107"/>
          <p:cNvSpPr txBox="1"/>
          <p:nvPr>
            <p:ph type="title"/>
          </p:nvPr>
        </p:nvSpPr>
        <p:spPr>
          <a:xfrm>
            <a:off x="342900" y="3264932"/>
            <a:ext cx="8435400" cy="15771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p:cSld name="OBJECT_2">
    <p:bg>
      <p:bgPr>
        <a:solidFill>
          <a:schemeClr val="lt1"/>
        </a:solidFill>
      </p:bgPr>
    </p:bg>
    <p:spTree>
      <p:nvGrpSpPr>
        <p:cNvPr id="595" name="Shape 595"/>
        <p:cNvGrpSpPr/>
        <p:nvPr/>
      </p:nvGrpSpPr>
      <p:grpSpPr>
        <a:xfrm>
          <a:off x="0" y="0"/>
          <a:ext cx="0" cy="0"/>
          <a:chOff x="0" y="0"/>
          <a:chExt cx="0" cy="0"/>
        </a:xfrm>
      </p:grpSpPr>
      <p:sp>
        <p:nvSpPr>
          <p:cNvPr id="596" name="Google Shape;596;p108"/>
          <p:cNvSpPr txBox="1"/>
          <p:nvPr>
            <p:ph type="title"/>
          </p:nvPr>
        </p:nvSpPr>
        <p:spPr>
          <a:xfrm>
            <a:off x="462713" y="375953"/>
            <a:ext cx="8155200" cy="4683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97" name="Google Shape;597;p108"/>
          <p:cNvSpPr txBox="1"/>
          <p:nvPr>
            <p:ph idx="1" type="body"/>
          </p:nvPr>
        </p:nvSpPr>
        <p:spPr>
          <a:xfrm>
            <a:off x="462710" y="104013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rgbClr val="434343"/>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rgbClr val="434343"/>
              </a:buClr>
              <a:buSzPts val="1400"/>
              <a:buChar char="•"/>
              <a:defRPr/>
            </a:lvl6pPr>
            <a:lvl7pPr indent="-317500" lvl="6" marL="3200400" rtl="0" algn="l">
              <a:lnSpc>
                <a:spcPct val="90000"/>
              </a:lnSpc>
              <a:spcBef>
                <a:spcPts val="400"/>
              </a:spcBef>
              <a:spcAft>
                <a:spcPts val="0"/>
              </a:spcAft>
              <a:buClr>
                <a:srgbClr val="434343"/>
              </a:buClr>
              <a:buSzPts val="1400"/>
              <a:buChar char="•"/>
              <a:defRPr/>
            </a:lvl7pPr>
            <a:lvl8pPr indent="-317500" lvl="7" marL="3657600" rtl="0" algn="l">
              <a:lnSpc>
                <a:spcPct val="90000"/>
              </a:lnSpc>
              <a:spcBef>
                <a:spcPts val="400"/>
              </a:spcBef>
              <a:spcAft>
                <a:spcPts val="0"/>
              </a:spcAft>
              <a:buClr>
                <a:srgbClr val="434343"/>
              </a:buClr>
              <a:buSzPts val="1400"/>
              <a:buChar char="•"/>
              <a:defRPr/>
            </a:lvl8pPr>
            <a:lvl9pPr indent="-317500" lvl="8" marL="4114800" rtl="0" algn="l">
              <a:lnSpc>
                <a:spcPct val="90000"/>
              </a:lnSpc>
              <a:spcBef>
                <a:spcPts val="400"/>
              </a:spcBef>
              <a:spcAft>
                <a:spcPts val="0"/>
              </a:spcAft>
              <a:buClr>
                <a:srgbClr val="434343"/>
              </a:buClr>
              <a:buSzPts val="1400"/>
              <a:buChar char="•"/>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5">
    <p:spTree>
      <p:nvGrpSpPr>
        <p:cNvPr id="598" name="Shape 598"/>
        <p:cNvGrpSpPr/>
        <p:nvPr/>
      </p:nvGrpSpPr>
      <p:grpSpPr>
        <a:xfrm>
          <a:off x="0" y="0"/>
          <a:ext cx="0" cy="0"/>
          <a:chOff x="0" y="0"/>
          <a:chExt cx="0" cy="0"/>
        </a:xfrm>
      </p:grpSpPr>
      <p:sp>
        <p:nvSpPr>
          <p:cNvPr id="599" name="Google Shape;599;p109"/>
          <p:cNvSpPr txBox="1"/>
          <p:nvPr>
            <p:ph type="ctrTitle"/>
          </p:nvPr>
        </p:nvSpPr>
        <p:spPr>
          <a:xfrm>
            <a:off x="311708" y="744575"/>
            <a:ext cx="8520600" cy="2052600"/>
          </a:xfrm>
          <a:prstGeom prst="rect">
            <a:avLst/>
          </a:prstGeom>
          <a:noFill/>
          <a:ln>
            <a:noFill/>
          </a:ln>
        </p:spPr>
        <p:txBody>
          <a:bodyPr anchorCtr="0" anchor="b" bIns="91525" lIns="91525" spcFirstLastPara="1" rIns="91525" wrap="square" tIns="915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600" name="Google Shape;600;p109"/>
          <p:cNvSpPr txBox="1"/>
          <p:nvPr>
            <p:ph idx="1" type="subTitle"/>
          </p:nvPr>
        </p:nvSpPr>
        <p:spPr>
          <a:xfrm>
            <a:off x="311700" y="2834125"/>
            <a:ext cx="8520600" cy="792600"/>
          </a:xfrm>
          <a:prstGeom prst="rect">
            <a:avLst/>
          </a:prstGeom>
          <a:noFill/>
          <a:ln>
            <a:noFill/>
          </a:ln>
        </p:spPr>
        <p:txBody>
          <a:bodyPr anchorCtr="0" anchor="t" bIns="91525" lIns="91525" spcFirstLastPara="1" rIns="91525" wrap="square" tIns="915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01" name="Google Shape;601;p109"/>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02" name="Shape 602"/>
        <p:cNvGrpSpPr/>
        <p:nvPr/>
      </p:nvGrpSpPr>
      <p:grpSpPr>
        <a:xfrm>
          <a:off x="0" y="0"/>
          <a:ext cx="0" cy="0"/>
          <a:chOff x="0" y="0"/>
          <a:chExt cx="0" cy="0"/>
        </a:xfrm>
      </p:grpSpPr>
      <p:sp>
        <p:nvSpPr>
          <p:cNvPr id="603" name="Google Shape;603;p110"/>
          <p:cNvSpPr/>
          <p:nvPr/>
        </p:nvSpPr>
        <p:spPr>
          <a:xfrm>
            <a:off x="0" y="772583"/>
            <a:ext cx="9144000" cy="4371000"/>
          </a:xfrm>
          <a:prstGeom prst="rect">
            <a:avLst/>
          </a:prstGeom>
          <a:solidFill>
            <a:srgbClr val="3664AD">
              <a:alpha val="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3664AD"/>
              </a:solidFill>
              <a:latin typeface="Calibri"/>
              <a:ea typeface="Calibri"/>
              <a:cs typeface="Calibri"/>
              <a:sym typeface="Calibri"/>
            </a:endParaRPr>
          </a:p>
        </p:txBody>
      </p:sp>
      <p:sp>
        <p:nvSpPr>
          <p:cNvPr id="604" name="Google Shape;604;p110"/>
          <p:cNvSpPr txBox="1"/>
          <p:nvPr>
            <p:ph type="title"/>
          </p:nvPr>
        </p:nvSpPr>
        <p:spPr>
          <a:xfrm>
            <a:off x="333992" y="159442"/>
            <a:ext cx="7893900" cy="447300"/>
          </a:xfrm>
          <a:prstGeom prst="rect">
            <a:avLst/>
          </a:prstGeom>
          <a:noFill/>
          <a:ln>
            <a:noFill/>
          </a:ln>
        </p:spPr>
        <p:txBody>
          <a:bodyPr anchorCtr="0" anchor="ctr" bIns="91425" lIns="91425" spcFirstLastPara="1" rIns="91425" wrap="square" tIns="91425">
            <a:normAutofit/>
          </a:bodyPr>
          <a:lstStyle>
            <a:lvl1pPr lvl="0" marR="0" algn="l">
              <a:lnSpc>
                <a:spcPct val="100000"/>
              </a:lnSpc>
              <a:spcBef>
                <a:spcPts val="0"/>
              </a:spcBef>
              <a:spcAft>
                <a:spcPts val="0"/>
              </a:spcAft>
              <a:buClr>
                <a:srgbClr val="262626"/>
              </a:buClr>
              <a:buSzPts val="3000"/>
              <a:buFont typeface="Gill Sans"/>
              <a:buNone/>
              <a:defRPr b="0" i="0" sz="3000" u="none" cap="none" strike="noStrike">
                <a:solidFill>
                  <a:srgbClr val="262626"/>
                </a:solidFill>
                <a:latin typeface="Gill Sans"/>
                <a:ea typeface="Gill Sans"/>
                <a:cs typeface="Gill Sans"/>
                <a:sym typeface="Gill Sans"/>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pic>
        <p:nvPicPr>
          <p:cNvPr id="605" name="Google Shape;605;p110"/>
          <p:cNvPicPr preferRelativeResize="0"/>
          <p:nvPr/>
        </p:nvPicPr>
        <p:blipFill rotWithShape="1">
          <a:blip r:embed="rId2">
            <a:alphaModFix amt="6000"/>
          </a:blip>
          <a:srcRect b="0" l="17595" r="0" t="0"/>
          <a:stretch/>
        </p:blipFill>
        <p:spPr>
          <a:xfrm>
            <a:off x="0" y="775758"/>
            <a:ext cx="6393970" cy="4364563"/>
          </a:xfrm>
          <a:prstGeom prst="rect">
            <a:avLst/>
          </a:prstGeom>
          <a:noFill/>
          <a:ln>
            <a:noFill/>
          </a:ln>
        </p:spPr>
      </p:pic>
      <p:sp>
        <p:nvSpPr>
          <p:cNvPr id="606" name="Google Shape;606;p110"/>
          <p:cNvSpPr txBox="1"/>
          <p:nvPr>
            <p:ph idx="1" type="body"/>
          </p:nvPr>
        </p:nvSpPr>
        <p:spPr>
          <a:xfrm>
            <a:off x="317500" y="943424"/>
            <a:ext cx="8369400" cy="3554700"/>
          </a:xfrm>
          <a:prstGeom prst="rect">
            <a:avLst/>
          </a:prstGeom>
          <a:noFill/>
          <a:ln>
            <a:noFill/>
          </a:ln>
        </p:spPr>
        <p:txBody>
          <a:bodyPr anchorCtr="0" anchor="t" bIns="91425" lIns="91425" spcFirstLastPara="1" rIns="91425" wrap="square" tIns="91425">
            <a:normAutofit/>
          </a:bodyPr>
          <a:lstStyle>
            <a:lvl1pPr indent="-355600" lvl="0" marL="457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Gill Sans"/>
                <a:ea typeface="Gill Sans"/>
                <a:cs typeface="Gill Sans"/>
                <a:sym typeface="Gill Sans"/>
              </a:defRPr>
            </a:lvl1pPr>
            <a:lvl2pPr indent="-342900" lvl="1" marL="914400" marR="0" algn="l">
              <a:lnSpc>
                <a:spcPct val="100000"/>
              </a:lnSpc>
              <a:spcBef>
                <a:spcPts val="4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2pPr>
            <a:lvl3pPr indent="-330200" lvl="2" marL="1371600" marR="0" algn="l">
              <a:lnSpc>
                <a:spcPct val="100000"/>
              </a:lnSpc>
              <a:spcBef>
                <a:spcPts val="300"/>
              </a:spcBef>
              <a:spcAft>
                <a:spcPts val="0"/>
              </a:spcAft>
              <a:buClr>
                <a:schemeClr val="dk1"/>
              </a:buClr>
              <a:buSzPts val="1600"/>
              <a:buFont typeface="Arial"/>
              <a:buChar char="•"/>
              <a:defRPr b="0" i="0" sz="1600" u="none" cap="none" strike="noStrike">
                <a:solidFill>
                  <a:schemeClr val="dk1"/>
                </a:solidFill>
                <a:latin typeface="Gill Sans"/>
                <a:ea typeface="Gill Sans"/>
                <a:cs typeface="Gill Sans"/>
                <a:sym typeface="Gill Sans"/>
              </a:defRPr>
            </a:lvl3pPr>
            <a:lvl4pPr indent="-330200" lvl="3" marL="1828800" marR="0" algn="l">
              <a:lnSpc>
                <a:spcPct val="100000"/>
              </a:lnSpc>
              <a:spcBef>
                <a:spcPts val="300"/>
              </a:spcBef>
              <a:spcAft>
                <a:spcPts val="0"/>
              </a:spcAft>
              <a:buClr>
                <a:schemeClr val="dk1"/>
              </a:buClr>
              <a:buSzPts val="1600"/>
              <a:buFont typeface="Arial"/>
              <a:buChar char="–"/>
              <a:defRPr b="0" i="0" sz="1600" u="none" cap="none" strike="noStrike">
                <a:solidFill>
                  <a:schemeClr val="dk1"/>
                </a:solidFill>
                <a:latin typeface="Gill Sans"/>
                <a:ea typeface="Gill Sans"/>
                <a:cs typeface="Gill Sans"/>
                <a:sym typeface="Gill Sans"/>
              </a:defRPr>
            </a:lvl4pPr>
            <a:lvl5pPr indent="-330200" lvl="4" marL="2286000" marR="0" algn="l">
              <a:lnSpc>
                <a:spcPct val="100000"/>
              </a:lnSpc>
              <a:spcBef>
                <a:spcPts val="300"/>
              </a:spcBef>
              <a:spcAft>
                <a:spcPts val="0"/>
              </a:spcAft>
              <a:buClr>
                <a:schemeClr val="dk1"/>
              </a:buClr>
              <a:buSzPts val="1600"/>
              <a:buFont typeface="Arial"/>
              <a:buChar char="»"/>
              <a:defRPr b="0" i="0" sz="1600" u="none" cap="none" strike="noStrike">
                <a:solidFill>
                  <a:schemeClr val="dk1"/>
                </a:solidFill>
                <a:latin typeface="Gill Sans"/>
                <a:ea typeface="Gill Sans"/>
                <a:cs typeface="Gill Sans"/>
                <a:sym typeface="Gill Sans"/>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07" name="Google Shape;607;p110"/>
          <p:cNvSpPr txBox="1"/>
          <p:nvPr>
            <p:ph idx="12" type="sldNum"/>
          </p:nvPr>
        </p:nvSpPr>
        <p:spPr>
          <a:xfrm>
            <a:off x="8227785" y="4803546"/>
            <a:ext cx="580500" cy="273900"/>
          </a:xfrm>
          <a:prstGeom prst="rect">
            <a:avLst/>
          </a:prstGeom>
          <a:noFill/>
          <a:ln>
            <a:noFill/>
          </a:ln>
        </p:spPr>
        <p:txBody>
          <a:bodyPr anchorCtr="0" anchor="ctr" bIns="45700" lIns="91425" spcFirstLastPara="1" rIns="91425" wrap="square" tIns="45700">
            <a:normAutofit/>
          </a:bodyPr>
          <a:lstStyle>
            <a:lvl1pPr indent="0" lvl="0"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1pPr>
            <a:lvl2pPr indent="0" lvl="1"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2pPr>
            <a:lvl3pPr indent="0" lvl="2"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3pPr>
            <a:lvl4pPr indent="0" lvl="3"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4pPr>
            <a:lvl5pPr indent="0" lvl="4"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5pPr>
            <a:lvl6pPr indent="0" lvl="5"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6pPr>
            <a:lvl7pPr indent="0" lvl="6"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7pPr>
            <a:lvl8pPr indent="0" lvl="7"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8pPr>
            <a:lvl9pPr indent="0" lvl="8"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pic>
        <p:nvPicPr>
          <p:cNvPr descr="OpenMainframe_Logo_Pantone.png" id="608" name="Google Shape;608;p110"/>
          <p:cNvPicPr preferRelativeResize="0"/>
          <p:nvPr/>
        </p:nvPicPr>
        <p:blipFill rotWithShape="1">
          <a:blip r:embed="rId3">
            <a:alphaModFix/>
          </a:blip>
          <a:srcRect b="0" l="0" r="0" t="0"/>
          <a:stretch/>
        </p:blipFill>
        <p:spPr>
          <a:xfrm>
            <a:off x="8306753" y="100723"/>
            <a:ext cx="469853" cy="518219"/>
          </a:xfrm>
          <a:prstGeom prst="rect">
            <a:avLst/>
          </a:prstGeom>
          <a:noFill/>
          <a:ln>
            <a:noFill/>
          </a:ln>
        </p:spPr>
      </p:pic>
      <p:sp>
        <p:nvSpPr>
          <p:cNvPr id="609" name="Google Shape;609;p110"/>
          <p:cNvSpPr/>
          <p:nvPr/>
        </p:nvSpPr>
        <p:spPr>
          <a:xfrm>
            <a:off x="0" y="5112912"/>
            <a:ext cx="9144000" cy="50700"/>
          </a:xfrm>
          <a:prstGeom prst="rect">
            <a:avLst/>
          </a:prstGeom>
          <a:solidFill>
            <a:srgbClr val="3664A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3664AD"/>
              </a:solidFill>
              <a:latin typeface="Calibri"/>
              <a:ea typeface="Calibri"/>
              <a:cs typeface="Calibri"/>
              <a:sym typeface="Calibri"/>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6">
    <p:spTree>
      <p:nvGrpSpPr>
        <p:cNvPr id="610" name="Shape 610"/>
        <p:cNvGrpSpPr/>
        <p:nvPr/>
      </p:nvGrpSpPr>
      <p:grpSpPr>
        <a:xfrm>
          <a:off x="0" y="0"/>
          <a:ext cx="0" cy="0"/>
          <a:chOff x="0" y="0"/>
          <a:chExt cx="0" cy="0"/>
        </a:xfrm>
      </p:grpSpPr>
      <p:sp>
        <p:nvSpPr>
          <p:cNvPr id="611" name="Google Shape;611;p11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12" name="Google Shape;612;p11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13" name="Google Shape;613;p1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CUSTOM">
    <p:bg>
      <p:bgPr>
        <a:blipFill>
          <a:blip r:embed="rId2">
            <a:alphaModFix/>
          </a:blip>
          <a:stretch>
            <a:fillRect/>
          </a:stretch>
        </a:blipFill>
      </p:bgPr>
    </p:bg>
    <p:spTree>
      <p:nvGrpSpPr>
        <p:cNvPr id="614" name="Shape 614"/>
        <p:cNvGrpSpPr/>
        <p:nvPr/>
      </p:nvGrpSpPr>
      <p:grpSpPr>
        <a:xfrm>
          <a:off x="0" y="0"/>
          <a:ext cx="0" cy="0"/>
          <a:chOff x="0" y="0"/>
          <a:chExt cx="0" cy="0"/>
        </a:xfrm>
      </p:grpSpPr>
      <p:sp>
        <p:nvSpPr>
          <p:cNvPr id="615" name="Google Shape;615;p112"/>
          <p:cNvSpPr txBox="1"/>
          <p:nvPr>
            <p:ph type="title"/>
          </p:nvPr>
        </p:nvSpPr>
        <p:spPr>
          <a:xfrm>
            <a:off x="481950" y="3069326"/>
            <a:ext cx="8180100" cy="455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616" name="Google Shape;616;p112"/>
          <p:cNvPicPr preferRelativeResize="0"/>
          <p:nvPr/>
        </p:nvPicPr>
        <p:blipFill>
          <a:blip r:embed="rId3">
            <a:alphaModFix/>
          </a:blip>
          <a:stretch>
            <a:fillRect/>
          </a:stretch>
        </p:blipFill>
        <p:spPr>
          <a:xfrm>
            <a:off x="1335325" y="1822605"/>
            <a:ext cx="6558350" cy="85912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82" name="Shape 82"/>
        <p:cNvGrpSpPr/>
        <p:nvPr/>
      </p:nvGrpSpPr>
      <p:grpSpPr>
        <a:xfrm>
          <a:off x="0" y="0"/>
          <a:ext cx="0" cy="0"/>
          <a:chOff x="0" y="0"/>
          <a:chExt cx="0" cy="0"/>
        </a:xfrm>
      </p:grpSpPr>
      <p:grpSp>
        <p:nvGrpSpPr>
          <p:cNvPr id="83" name="Google Shape;83;p12"/>
          <p:cNvGrpSpPr/>
          <p:nvPr/>
        </p:nvGrpSpPr>
        <p:grpSpPr>
          <a:xfrm>
            <a:off x="6098378" y="5"/>
            <a:ext cx="3045625" cy="2030570"/>
            <a:chOff x="6098378" y="5"/>
            <a:chExt cx="3045625" cy="2030570"/>
          </a:xfrm>
        </p:grpSpPr>
        <p:sp>
          <p:nvSpPr>
            <p:cNvPr id="84" name="Google Shape;84;p1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2"/>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 name="Google Shape;88;p12"/>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12000"/>
              <a:buNone/>
              <a:defRPr sz="12000">
                <a:solidFill>
                  <a:schemeClr val="lt1"/>
                </a:solidFill>
              </a:defRPr>
            </a:lvl1pPr>
            <a:lvl2pPr lvl="1" rtl="0" algn="ctr">
              <a:lnSpc>
                <a:spcPct val="100000"/>
              </a:lnSpc>
              <a:spcBef>
                <a:spcPts val="0"/>
              </a:spcBef>
              <a:spcAft>
                <a:spcPts val="0"/>
              </a:spcAft>
              <a:buClr>
                <a:schemeClr val="lt1"/>
              </a:buClr>
              <a:buSzPts val="12000"/>
              <a:buNone/>
              <a:defRPr sz="12000">
                <a:solidFill>
                  <a:schemeClr val="lt1"/>
                </a:solidFill>
              </a:defRPr>
            </a:lvl2pPr>
            <a:lvl3pPr lvl="2" rtl="0" algn="ctr">
              <a:lnSpc>
                <a:spcPct val="100000"/>
              </a:lnSpc>
              <a:spcBef>
                <a:spcPts val="0"/>
              </a:spcBef>
              <a:spcAft>
                <a:spcPts val="0"/>
              </a:spcAft>
              <a:buClr>
                <a:schemeClr val="lt1"/>
              </a:buClr>
              <a:buSzPts val="12000"/>
              <a:buNone/>
              <a:defRPr sz="12000">
                <a:solidFill>
                  <a:schemeClr val="lt1"/>
                </a:solidFill>
              </a:defRPr>
            </a:lvl3pPr>
            <a:lvl4pPr lvl="3" rtl="0" algn="ctr">
              <a:lnSpc>
                <a:spcPct val="100000"/>
              </a:lnSpc>
              <a:spcBef>
                <a:spcPts val="0"/>
              </a:spcBef>
              <a:spcAft>
                <a:spcPts val="0"/>
              </a:spcAft>
              <a:buClr>
                <a:schemeClr val="lt1"/>
              </a:buClr>
              <a:buSzPts val="12000"/>
              <a:buNone/>
              <a:defRPr sz="12000">
                <a:solidFill>
                  <a:schemeClr val="lt1"/>
                </a:solidFill>
              </a:defRPr>
            </a:lvl4pPr>
            <a:lvl5pPr lvl="4" rtl="0" algn="ctr">
              <a:lnSpc>
                <a:spcPct val="100000"/>
              </a:lnSpc>
              <a:spcBef>
                <a:spcPts val="0"/>
              </a:spcBef>
              <a:spcAft>
                <a:spcPts val="0"/>
              </a:spcAft>
              <a:buClr>
                <a:schemeClr val="lt1"/>
              </a:buClr>
              <a:buSzPts val="12000"/>
              <a:buNone/>
              <a:defRPr sz="12000">
                <a:solidFill>
                  <a:schemeClr val="lt1"/>
                </a:solidFill>
              </a:defRPr>
            </a:lvl5pPr>
            <a:lvl6pPr lvl="5" rtl="0" algn="ctr">
              <a:lnSpc>
                <a:spcPct val="100000"/>
              </a:lnSpc>
              <a:spcBef>
                <a:spcPts val="0"/>
              </a:spcBef>
              <a:spcAft>
                <a:spcPts val="0"/>
              </a:spcAft>
              <a:buClr>
                <a:schemeClr val="lt1"/>
              </a:buClr>
              <a:buSzPts val="12000"/>
              <a:buNone/>
              <a:defRPr sz="12000">
                <a:solidFill>
                  <a:schemeClr val="lt1"/>
                </a:solidFill>
              </a:defRPr>
            </a:lvl6pPr>
            <a:lvl7pPr lvl="6" rtl="0" algn="ctr">
              <a:lnSpc>
                <a:spcPct val="100000"/>
              </a:lnSpc>
              <a:spcBef>
                <a:spcPts val="0"/>
              </a:spcBef>
              <a:spcAft>
                <a:spcPts val="0"/>
              </a:spcAft>
              <a:buClr>
                <a:schemeClr val="lt1"/>
              </a:buClr>
              <a:buSzPts val="12000"/>
              <a:buNone/>
              <a:defRPr sz="12000">
                <a:solidFill>
                  <a:schemeClr val="lt1"/>
                </a:solidFill>
              </a:defRPr>
            </a:lvl7pPr>
            <a:lvl8pPr lvl="7" rtl="0" algn="ctr">
              <a:lnSpc>
                <a:spcPct val="100000"/>
              </a:lnSpc>
              <a:spcBef>
                <a:spcPts val="0"/>
              </a:spcBef>
              <a:spcAft>
                <a:spcPts val="0"/>
              </a:spcAft>
              <a:buClr>
                <a:schemeClr val="lt1"/>
              </a:buClr>
              <a:buSzPts val="12000"/>
              <a:buNone/>
              <a:defRPr sz="12000">
                <a:solidFill>
                  <a:schemeClr val="lt1"/>
                </a:solidFill>
              </a:defRPr>
            </a:lvl8pPr>
            <a:lvl9pPr lvl="8" rtl="0"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89" name="Google Shape;89;p12"/>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Clr>
                <a:schemeClr val="lt1"/>
              </a:buClr>
              <a:buSzPts val="1800"/>
              <a:buChar char="●"/>
              <a:defRPr>
                <a:solidFill>
                  <a:schemeClr val="lt1"/>
                </a:solidFill>
              </a:defRPr>
            </a:lvl1pPr>
            <a:lvl2pPr indent="-317500" lvl="1" marL="914400" rtl="0" algn="ctr">
              <a:lnSpc>
                <a:spcPct val="115000"/>
              </a:lnSpc>
              <a:spcBef>
                <a:spcPts val="0"/>
              </a:spcBef>
              <a:spcAft>
                <a:spcPts val="0"/>
              </a:spcAft>
              <a:buClr>
                <a:schemeClr val="lt1"/>
              </a:buClr>
              <a:buSzPts val="1400"/>
              <a:buChar char="○"/>
              <a:defRPr>
                <a:solidFill>
                  <a:schemeClr val="lt1"/>
                </a:solidFill>
              </a:defRPr>
            </a:lvl2pPr>
            <a:lvl3pPr indent="-317500" lvl="2" marL="1371600" rtl="0" algn="ctr">
              <a:lnSpc>
                <a:spcPct val="115000"/>
              </a:lnSpc>
              <a:spcBef>
                <a:spcPts val="0"/>
              </a:spcBef>
              <a:spcAft>
                <a:spcPts val="0"/>
              </a:spcAft>
              <a:buClr>
                <a:schemeClr val="lt1"/>
              </a:buClr>
              <a:buSzPts val="1400"/>
              <a:buChar char="■"/>
              <a:defRPr>
                <a:solidFill>
                  <a:schemeClr val="lt1"/>
                </a:solidFill>
              </a:defRPr>
            </a:lvl3pPr>
            <a:lvl4pPr indent="-317500" lvl="3" marL="1828800" rtl="0" algn="ctr">
              <a:lnSpc>
                <a:spcPct val="115000"/>
              </a:lnSpc>
              <a:spcBef>
                <a:spcPts val="0"/>
              </a:spcBef>
              <a:spcAft>
                <a:spcPts val="0"/>
              </a:spcAft>
              <a:buClr>
                <a:schemeClr val="lt1"/>
              </a:buClr>
              <a:buSzPts val="1400"/>
              <a:buChar char="●"/>
              <a:defRPr>
                <a:solidFill>
                  <a:schemeClr val="lt1"/>
                </a:solidFill>
              </a:defRPr>
            </a:lvl4pPr>
            <a:lvl5pPr indent="-317500" lvl="4" marL="2286000" rtl="0" algn="ctr">
              <a:lnSpc>
                <a:spcPct val="115000"/>
              </a:lnSpc>
              <a:spcBef>
                <a:spcPts val="0"/>
              </a:spcBef>
              <a:spcAft>
                <a:spcPts val="0"/>
              </a:spcAft>
              <a:buClr>
                <a:schemeClr val="lt1"/>
              </a:buClr>
              <a:buSzPts val="1400"/>
              <a:buChar char="○"/>
              <a:defRPr>
                <a:solidFill>
                  <a:schemeClr val="lt1"/>
                </a:solidFill>
              </a:defRPr>
            </a:lvl5pPr>
            <a:lvl6pPr indent="-317500" lvl="5" marL="2743200" rtl="0" algn="ctr">
              <a:lnSpc>
                <a:spcPct val="115000"/>
              </a:lnSpc>
              <a:spcBef>
                <a:spcPts val="0"/>
              </a:spcBef>
              <a:spcAft>
                <a:spcPts val="0"/>
              </a:spcAft>
              <a:buClr>
                <a:schemeClr val="lt1"/>
              </a:buClr>
              <a:buSzPts val="1400"/>
              <a:buChar char="■"/>
              <a:defRPr>
                <a:solidFill>
                  <a:schemeClr val="lt1"/>
                </a:solidFill>
              </a:defRPr>
            </a:lvl6pPr>
            <a:lvl7pPr indent="-317500" lvl="6" marL="3200400" rtl="0" algn="ctr">
              <a:lnSpc>
                <a:spcPct val="115000"/>
              </a:lnSpc>
              <a:spcBef>
                <a:spcPts val="0"/>
              </a:spcBef>
              <a:spcAft>
                <a:spcPts val="0"/>
              </a:spcAft>
              <a:buClr>
                <a:schemeClr val="lt1"/>
              </a:buClr>
              <a:buSzPts val="1400"/>
              <a:buChar char="●"/>
              <a:defRPr>
                <a:solidFill>
                  <a:schemeClr val="lt1"/>
                </a:solidFill>
              </a:defRPr>
            </a:lvl7pPr>
            <a:lvl8pPr indent="-317500" lvl="7" marL="3657600" rtl="0" algn="ctr">
              <a:lnSpc>
                <a:spcPct val="115000"/>
              </a:lnSpc>
              <a:spcBef>
                <a:spcPts val="0"/>
              </a:spcBef>
              <a:spcAft>
                <a:spcPts val="0"/>
              </a:spcAft>
              <a:buClr>
                <a:schemeClr val="lt1"/>
              </a:buClr>
              <a:buSzPts val="1400"/>
              <a:buChar char="○"/>
              <a:defRPr>
                <a:solidFill>
                  <a:schemeClr val="lt1"/>
                </a:solidFill>
              </a:defRPr>
            </a:lvl8pPr>
            <a:lvl9pPr indent="-317500" lvl="8" marL="4114800" rtl="0" algn="ctr">
              <a:lnSpc>
                <a:spcPct val="115000"/>
              </a:lnSpc>
              <a:spcBef>
                <a:spcPts val="0"/>
              </a:spcBef>
              <a:spcAft>
                <a:spcPts val="0"/>
              </a:spcAft>
              <a:buClr>
                <a:schemeClr val="lt1"/>
              </a:buClr>
              <a:buSzPts val="1400"/>
              <a:buChar char="■"/>
              <a:defRPr>
                <a:solidFill>
                  <a:schemeClr val="lt1"/>
                </a:solidFill>
              </a:defRPr>
            </a:lvl9pPr>
          </a:lstStyle>
          <a:p/>
        </p:txBody>
      </p:sp>
      <p:sp>
        <p:nvSpPr>
          <p:cNvPr id="90" name="Google Shape;90;p1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91" name="Google Shape;91;p12"/>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Section 1">
    <p:bg>
      <p:bgPr>
        <a:blipFill>
          <a:blip r:embed="rId2">
            <a:alphaModFix/>
          </a:blip>
          <a:stretch>
            <a:fillRect/>
          </a:stretch>
        </a:blipFill>
      </p:bgPr>
    </p:bg>
    <p:spTree>
      <p:nvGrpSpPr>
        <p:cNvPr id="617" name="Shape 617"/>
        <p:cNvGrpSpPr/>
        <p:nvPr/>
      </p:nvGrpSpPr>
      <p:grpSpPr>
        <a:xfrm>
          <a:off x="0" y="0"/>
          <a:ext cx="0" cy="0"/>
          <a:chOff x="0" y="0"/>
          <a:chExt cx="0" cy="0"/>
        </a:xfrm>
      </p:grpSpPr>
      <p:pic>
        <p:nvPicPr>
          <p:cNvPr id="618" name="Google Shape;618;p113"/>
          <p:cNvPicPr preferRelativeResize="0"/>
          <p:nvPr/>
        </p:nvPicPr>
        <p:blipFill>
          <a:blip r:embed="rId3">
            <a:alphaModFix/>
          </a:blip>
          <a:stretch>
            <a:fillRect/>
          </a:stretch>
        </p:blipFill>
        <p:spPr>
          <a:xfrm>
            <a:off x="3156624" y="3502204"/>
            <a:ext cx="2830750" cy="432670"/>
          </a:xfrm>
          <a:prstGeom prst="rect">
            <a:avLst/>
          </a:prstGeom>
          <a:noFill/>
          <a:ln>
            <a:noFill/>
          </a:ln>
        </p:spPr>
      </p:pic>
      <p:sp>
        <p:nvSpPr>
          <p:cNvPr id="619" name="Google Shape;619;p113"/>
          <p:cNvSpPr txBox="1"/>
          <p:nvPr>
            <p:ph type="ctrTitle"/>
          </p:nvPr>
        </p:nvSpPr>
        <p:spPr>
          <a:xfrm>
            <a:off x="1143000" y="1421175"/>
            <a:ext cx="6858000" cy="500700"/>
          </a:xfrm>
          <a:prstGeom prst="rect">
            <a:avLst/>
          </a:prstGeom>
          <a:noFill/>
          <a:ln>
            <a:noFill/>
          </a:ln>
        </p:spPr>
        <p:txBody>
          <a:bodyPr anchorCtr="0" anchor="b" bIns="0" lIns="0" spcFirstLastPara="1" rIns="0" wrap="square" tIns="0">
            <a:normAutofit/>
          </a:bodyPr>
          <a:lstStyle>
            <a:lvl1pPr lvl="0" rtl="0" algn="ctr">
              <a:lnSpc>
                <a:spcPct val="90000"/>
              </a:lnSpc>
              <a:spcBef>
                <a:spcPts val="0"/>
              </a:spcBef>
              <a:spcAft>
                <a:spcPts val="0"/>
              </a:spcAft>
              <a:buSzPts val="3300"/>
              <a:buFont typeface="Century Gothic"/>
              <a:buNone/>
              <a:defRPr b="0" sz="3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1">
  <p:cSld name="Title">
    <p:spTree>
      <p:nvGrpSpPr>
        <p:cNvPr id="620" name="Shape 620"/>
        <p:cNvGrpSpPr/>
        <p:nvPr/>
      </p:nvGrpSpPr>
      <p:grpSpPr>
        <a:xfrm>
          <a:off x="0" y="0"/>
          <a:ext cx="0" cy="0"/>
          <a:chOff x="0" y="0"/>
          <a:chExt cx="0" cy="0"/>
        </a:xfrm>
      </p:grpSpPr>
      <p:pic>
        <p:nvPicPr>
          <p:cNvPr id="621" name="Google Shape;621;p114"/>
          <p:cNvPicPr preferRelativeResize="0"/>
          <p:nvPr/>
        </p:nvPicPr>
        <p:blipFill rotWithShape="1">
          <a:blip r:embed="rId2">
            <a:alphaModFix/>
          </a:blip>
          <a:srcRect b="0" l="0" r="0" t="0"/>
          <a:stretch/>
        </p:blipFill>
        <p:spPr>
          <a:xfrm>
            <a:off x="2324763" y="1846221"/>
            <a:ext cx="4471615" cy="584529"/>
          </a:xfrm>
          <a:prstGeom prst="rect">
            <a:avLst/>
          </a:prstGeom>
          <a:noFill/>
          <a:ln>
            <a:noFill/>
          </a:ln>
        </p:spPr>
      </p:pic>
      <p:sp>
        <p:nvSpPr>
          <p:cNvPr id="622" name="Google Shape;622;p114"/>
          <p:cNvSpPr txBox="1"/>
          <p:nvPr>
            <p:ph type="title"/>
          </p:nvPr>
        </p:nvSpPr>
        <p:spPr>
          <a:xfrm>
            <a:off x="342900" y="2753591"/>
            <a:ext cx="8435100" cy="17040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Clr>
                <a:srgbClr val="003764"/>
              </a:buClr>
              <a:buSzPts val="2700"/>
              <a:buFont typeface="Century Gothic"/>
              <a:buNone/>
              <a:defRPr b="0" i="0" sz="2700" cap="none">
                <a:solidFill>
                  <a:srgbClr val="003764"/>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p:cSld name="TITLE_7">
    <p:bg>
      <p:bgPr>
        <a:blipFill>
          <a:blip r:embed="rId2">
            <a:alphaModFix/>
          </a:blip>
          <a:stretch>
            <a:fillRect/>
          </a:stretch>
        </a:blipFill>
      </p:bgPr>
    </p:bg>
    <p:spTree>
      <p:nvGrpSpPr>
        <p:cNvPr id="623" name="Shape 623"/>
        <p:cNvGrpSpPr/>
        <p:nvPr/>
      </p:nvGrpSpPr>
      <p:grpSpPr>
        <a:xfrm>
          <a:off x="0" y="0"/>
          <a:ext cx="0" cy="0"/>
          <a:chOff x="0" y="0"/>
          <a:chExt cx="0" cy="0"/>
        </a:xfrm>
      </p:grpSpPr>
      <p:sp>
        <p:nvSpPr>
          <p:cNvPr id="624" name="Google Shape;624;p115"/>
          <p:cNvSpPr txBox="1"/>
          <p:nvPr>
            <p:ph type="ctrTitle"/>
          </p:nvPr>
        </p:nvSpPr>
        <p:spPr>
          <a:xfrm>
            <a:off x="628650" y="727472"/>
            <a:ext cx="4400700" cy="1790700"/>
          </a:xfrm>
          <a:prstGeom prst="rect">
            <a:avLst/>
          </a:prstGeom>
          <a:noFill/>
          <a:ln>
            <a:noFill/>
          </a:ln>
        </p:spPr>
        <p:txBody>
          <a:bodyPr anchorCtr="0" anchor="ctr" bIns="91425" lIns="91425" spcFirstLastPara="1" rIns="91425" wrap="square" tIns="91425">
            <a:normAutofit/>
          </a:bodyPr>
          <a:lstStyle>
            <a:lvl1pPr indent="0" lvl="0" marL="0" marR="0" rtl="0" algn="l">
              <a:lnSpc>
                <a:spcPct val="100000"/>
              </a:lnSpc>
              <a:spcBef>
                <a:spcPts val="0"/>
              </a:spcBef>
              <a:spcAft>
                <a:spcPts val="0"/>
              </a:spcAft>
              <a:buClr>
                <a:schemeClr val="lt1"/>
              </a:buClr>
              <a:buSzPts val="2400"/>
              <a:buNone/>
              <a:defRPr b="1" i="0" sz="2400" u="none" cap="none" strike="noStrike">
                <a:solidFill>
                  <a:schemeClr val="lt1"/>
                </a:solidFill>
              </a:defRPr>
            </a:lvl1pPr>
            <a:lvl2pPr indent="0" lvl="1" rtl="0">
              <a:spcBef>
                <a:spcPts val="0"/>
              </a:spcBef>
              <a:spcAft>
                <a:spcPts val="0"/>
              </a:spcAft>
              <a:buSzPts val="2400"/>
              <a:buFont typeface="Arial"/>
              <a:buNone/>
              <a:defRPr sz="2400">
                <a:latin typeface="Arial"/>
                <a:ea typeface="Arial"/>
                <a:cs typeface="Arial"/>
                <a:sym typeface="Arial"/>
              </a:defRPr>
            </a:lvl2pPr>
            <a:lvl3pPr indent="0" lvl="2" rtl="0">
              <a:spcBef>
                <a:spcPts val="0"/>
              </a:spcBef>
              <a:spcAft>
                <a:spcPts val="0"/>
              </a:spcAft>
              <a:buSzPts val="2400"/>
              <a:buFont typeface="Arial"/>
              <a:buNone/>
              <a:defRPr sz="2400">
                <a:latin typeface="Arial"/>
                <a:ea typeface="Arial"/>
                <a:cs typeface="Arial"/>
                <a:sym typeface="Arial"/>
              </a:defRPr>
            </a:lvl3pPr>
            <a:lvl4pPr indent="0" lvl="3" rtl="0">
              <a:spcBef>
                <a:spcPts val="0"/>
              </a:spcBef>
              <a:spcAft>
                <a:spcPts val="0"/>
              </a:spcAft>
              <a:buSzPts val="2400"/>
              <a:buFont typeface="Arial"/>
              <a:buNone/>
              <a:defRPr sz="2400">
                <a:latin typeface="Arial"/>
                <a:ea typeface="Arial"/>
                <a:cs typeface="Arial"/>
                <a:sym typeface="Arial"/>
              </a:defRPr>
            </a:lvl4pPr>
            <a:lvl5pPr indent="0" lvl="4" rtl="0">
              <a:spcBef>
                <a:spcPts val="0"/>
              </a:spcBef>
              <a:spcAft>
                <a:spcPts val="0"/>
              </a:spcAft>
              <a:buSzPts val="2400"/>
              <a:buFont typeface="Arial"/>
              <a:buNone/>
              <a:defRPr sz="2400">
                <a:latin typeface="Arial"/>
                <a:ea typeface="Arial"/>
                <a:cs typeface="Arial"/>
                <a:sym typeface="Arial"/>
              </a:defRPr>
            </a:lvl5pPr>
            <a:lvl6pPr indent="0" lvl="5" rtl="0">
              <a:spcBef>
                <a:spcPts val="0"/>
              </a:spcBef>
              <a:spcAft>
                <a:spcPts val="0"/>
              </a:spcAft>
              <a:buSzPts val="2400"/>
              <a:buFont typeface="Arial"/>
              <a:buNone/>
              <a:defRPr sz="2400">
                <a:latin typeface="Arial"/>
                <a:ea typeface="Arial"/>
                <a:cs typeface="Arial"/>
                <a:sym typeface="Arial"/>
              </a:defRPr>
            </a:lvl6pPr>
            <a:lvl7pPr indent="0" lvl="6" rtl="0">
              <a:spcBef>
                <a:spcPts val="0"/>
              </a:spcBef>
              <a:spcAft>
                <a:spcPts val="0"/>
              </a:spcAft>
              <a:buSzPts val="2400"/>
              <a:buFont typeface="Arial"/>
              <a:buNone/>
              <a:defRPr sz="2400">
                <a:latin typeface="Arial"/>
                <a:ea typeface="Arial"/>
                <a:cs typeface="Arial"/>
                <a:sym typeface="Arial"/>
              </a:defRPr>
            </a:lvl7pPr>
            <a:lvl8pPr indent="0" lvl="7" rtl="0">
              <a:spcBef>
                <a:spcPts val="0"/>
              </a:spcBef>
              <a:spcAft>
                <a:spcPts val="0"/>
              </a:spcAft>
              <a:buSzPts val="2400"/>
              <a:buFont typeface="Arial"/>
              <a:buNone/>
              <a:defRPr sz="2400">
                <a:latin typeface="Arial"/>
                <a:ea typeface="Arial"/>
                <a:cs typeface="Arial"/>
                <a:sym typeface="Arial"/>
              </a:defRPr>
            </a:lvl8pPr>
            <a:lvl9pPr indent="0" lvl="8" rtl="0">
              <a:spcBef>
                <a:spcPts val="0"/>
              </a:spcBef>
              <a:spcAft>
                <a:spcPts val="0"/>
              </a:spcAft>
              <a:buSzPts val="2400"/>
              <a:buFont typeface="Arial"/>
              <a:buNone/>
              <a:defRPr sz="2400">
                <a:latin typeface="Arial"/>
                <a:ea typeface="Arial"/>
                <a:cs typeface="Arial"/>
                <a:sym typeface="Arial"/>
              </a:defRPr>
            </a:lvl9pPr>
          </a:lstStyle>
          <a:p/>
        </p:txBody>
      </p:sp>
      <p:sp>
        <p:nvSpPr>
          <p:cNvPr id="625" name="Google Shape;625;p115"/>
          <p:cNvSpPr txBox="1"/>
          <p:nvPr>
            <p:ph idx="1" type="subTitle"/>
          </p:nvPr>
        </p:nvSpPr>
        <p:spPr>
          <a:xfrm>
            <a:off x="628650" y="2587228"/>
            <a:ext cx="4400700" cy="628500"/>
          </a:xfrm>
          <a:prstGeom prst="rect">
            <a:avLst/>
          </a:prstGeom>
          <a:noFill/>
          <a:ln>
            <a:noFill/>
          </a:ln>
        </p:spPr>
        <p:txBody>
          <a:bodyPr anchorCtr="0" anchor="ctr" bIns="91425" lIns="91425" spcFirstLastPara="1" rIns="91425" wrap="square" tIns="91425">
            <a:normAutofit/>
          </a:bodyPr>
          <a:lstStyle>
            <a:lvl1pPr indent="0" lvl="0" marL="0" marR="0" rtl="0" algn="l">
              <a:lnSpc>
                <a:spcPct val="100000"/>
              </a:lnSpc>
              <a:spcBef>
                <a:spcPts val="800"/>
              </a:spcBef>
              <a:spcAft>
                <a:spcPts val="0"/>
              </a:spcAft>
              <a:buClr>
                <a:srgbClr val="168FDF"/>
              </a:buClr>
              <a:buSzPts val="1800"/>
              <a:buNone/>
              <a:defRPr i="0" sz="1500" u="none" cap="none" strike="noStrike">
                <a:solidFill>
                  <a:schemeClr val="lt1"/>
                </a:solidFill>
              </a:defRPr>
            </a:lvl1pPr>
            <a:lvl2pPr indent="0" lvl="1" marL="342900" marR="0" rtl="0" algn="ctr">
              <a:lnSpc>
                <a:spcPct val="100000"/>
              </a:lnSpc>
              <a:spcBef>
                <a:spcPts val="400"/>
              </a:spcBef>
              <a:spcAft>
                <a:spcPts val="0"/>
              </a:spcAft>
              <a:buClr>
                <a:srgbClr val="168FDF"/>
              </a:buClr>
              <a:buSzPts val="1400"/>
              <a:buNone/>
              <a:defRPr i="0" sz="1500" u="none" cap="none" strike="noStrike">
                <a:solidFill>
                  <a:srgbClr val="2F2F2F"/>
                </a:solidFill>
              </a:defRPr>
            </a:lvl2pPr>
            <a:lvl3pPr indent="0" lvl="2" marL="685800" marR="0" rtl="0" algn="ctr">
              <a:lnSpc>
                <a:spcPct val="100000"/>
              </a:lnSpc>
              <a:spcBef>
                <a:spcPts val="400"/>
              </a:spcBef>
              <a:spcAft>
                <a:spcPts val="0"/>
              </a:spcAft>
              <a:buClr>
                <a:srgbClr val="168FDF"/>
              </a:buClr>
              <a:buSzPts val="1400"/>
              <a:buNone/>
              <a:defRPr i="0" sz="1400" u="none" cap="none" strike="noStrike">
                <a:solidFill>
                  <a:srgbClr val="2F2F2F"/>
                </a:solidFill>
              </a:defRPr>
            </a:lvl3pPr>
            <a:lvl4pPr indent="0" lvl="3" marL="1028700" marR="0" rtl="0" algn="ctr">
              <a:lnSpc>
                <a:spcPct val="100000"/>
              </a:lnSpc>
              <a:spcBef>
                <a:spcPts val="400"/>
              </a:spcBef>
              <a:spcAft>
                <a:spcPts val="0"/>
              </a:spcAft>
              <a:buClr>
                <a:srgbClr val="168FDF"/>
              </a:buClr>
              <a:buSzPts val="1400"/>
              <a:buNone/>
              <a:defRPr i="0" sz="1200" u="none" cap="none" strike="noStrike">
                <a:solidFill>
                  <a:srgbClr val="2F2F2F"/>
                </a:solidFill>
              </a:defRPr>
            </a:lvl4pPr>
            <a:lvl5pPr indent="0" lvl="4" marL="1371600" marR="0" rtl="0" algn="ctr">
              <a:lnSpc>
                <a:spcPct val="100000"/>
              </a:lnSpc>
              <a:spcBef>
                <a:spcPts val="400"/>
              </a:spcBef>
              <a:spcAft>
                <a:spcPts val="0"/>
              </a:spcAft>
              <a:buClr>
                <a:srgbClr val="168FDF"/>
              </a:buClr>
              <a:buSzPts val="1400"/>
              <a:buNone/>
              <a:defRPr i="0" sz="1200" u="none" cap="none" strike="noStrike">
                <a:solidFill>
                  <a:srgbClr val="2F2F2F"/>
                </a:solidFill>
              </a:defRPr>
            </a:lvl5pPr>
            <a:lvl6pPr indent="0" lvl="5" marL="1714500" marR="0" rtl="0" algn="ctr">
              <a:lnSpc>
                <a:spcPct val="90000"/>
              </a:lnSpc>
              <a:spcBef>
                <a:spcPts val="400"/>
              </a:spcBef>
              <a:spcAft>
                <a:spcPts val="0"/>
              </a:spcAft>
              <a:buClr>
                <a:schemeClr val="dk1"/>
              </a:buClr>
              <a:buSzPts val="1400"/>
              <a:buNone/>
              <a:defRPr i="0" sz="1200" u="none" cap="none" strike="noStrike">
                <a:solidFill>
                  <a:schemeClr val="dk1"/>
                </a:solidFill>
              </a:defRPr>
            </a:lvl6pPr>
            <a:lvl7pPr indent="0" lvl="6" marL="2057400" marR="0" rtl="0" algn="ctr">
              <a:lnSpc>
                <a:spcPct val="90000"/>
              </a:lnSpc>
              <a:spcBef>
                <a:spcPts val="400"/>
              </a:spcBef>
              <a:spcAft>
                <a:spcPts val="0"/>
              </a:spcAft>
              <a:buClr>
                <a:schemeClr val="dk1"/>
              </a:buClr>
              <a:buSzPts val="1400"/>
              <a:buNone/>
              <a:defRPr i="0" sz="1200" u="none" cap="none" strike="noStrike">
                <a:solidFill>
                  <a:schemeClr val="dk1"/>
                </a:solidFill>
              </a:defRPr>
            </a:lvl7pPr>
            <a:lvl8pPr indent="0" lvl="7" marL="2400300" marR="0" rtl="0" algn="ctr">
              <a:lnSpc>
                <a:spcPct val="90000"/>
              </a:lnSpc>
              <a:spcBef>
                <a:spcPts val="400"/>
              </a:spcBef>
              <a:spcAft>
                <a:spcPts val="0"/>
              </a:spcAft>
              <a:buClr>
                <a:schemeClr val="dk1"/>
              </a:buClr>
              <a:buSzPts val="1400"/>
              <a:buNone/>
              <a:defRPr i="0" sz="1200" u="none" cap="none" strike="noStrike">
                <a:solidFill>
                  <a:schemeClr val="dk1"/>
                </a:solidFill>
              </a:defRPr>
            </a:lvl8pPr>
            <a:lvl9pPr indent="0" lvl="8" marL="2743200" marR="0" rtl="0" algn="ctr">
              <a:lnSpc>
                <a:spcPct val="90000"/>
              </a:lnSpc>
              <a:spcBef>
                <a:spcPts val="400"/>
              </a:spcBef>
              <a:spcAft>
                <a:spcPts val="0"/>
              </a:spcAft>
              <a:buClr>
                <a:schemeClr val="dk1"/>
              </a:buClr>
              <a:buSzPts val="1400"/>
              <a:buNone/>
              <a:defRPr i="0" sz="1200" u="none" cap="none" strike="noStrike">
                <a:solidFill>
                  <a:schemeClr val="dk1"/>
                </a:solidFill>
              </a:defRPr>
            </a:lvl9pPr>
          </a:lstStyle>
          <a:p/>
        </p:txBody>
      </p:sp>
      <p:pic>
        <p:nvPicPr>
          <p:cNvPr id="626" name="Google Shape;626;p115"/>
          <p:cNvPicPr preferRelativeResize="0"/>
          <p:nvPr/>
        </p:nvPicPr>
        <p:blipFill>
          <a:blip r:embed="rId3">
            <a:alphaModFix/>
          </a:blip>
          <a:stretch>
            <a:fillRect/>
          </a:stretch>
        </p:blipFill>
        <p:spPr>
          <a:xfrm>
            <a:off x="628652" y="4141100"/>
            <a:ext cx="1305600" cy="430200"/>
          </a:xfrm>
          <a:prstGeom prst="rect">
            <a:avLst/>
          </a:prstGeom>
          <a:noFill/>
          <a:ln>
            <a:noFill/>
          </a:ln>
        </p:spPr>
      </p:pic>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Dark">
  <p:cSld name="Transition Light_1">
    <p:bg>
      <p:bgPr>
        <a:solidFill>
          <a:schemeClr val="dk2"/>
        </a:solidFill>
      </p:bgPr>
    </p:bg>
    <p:spTree>
      <p:nvGrpSpPr>
        <p:cNvPr id="627" name="Shape 627"/>
        <p:cNvGrpSpPr/>
        <p:nvPr/>
      </p:nvGrpSpPr>
      <p:grpSpPr>
        <a:xfrm>
          <a:off x="0" y="0"/>
          <a:ext cx="0" cy="0"/>
          <a:chOff x="0" y="0"/>
          <a:chExt cx="0" cy="0"/>
        </a:xfrm>
      </p:grpSpPr>
      <p:sp>
        <p:nvSpPr>
          <p:cNvPr id="628" name="Google Shape;628;p116"/>
          <p:cNvSpPr txBox="1"/>
          <p:nvPr>
            <p:ph type="title"/>
          </p:nvPr>
        </p:nvSpPr>
        <p:spPr>
          <a:xfrm>
            <a:off x="457200" y="1835944"/>
            <a:ext cx="8229600" cy="994200"/>
          </a:xfrm>
          <a:prstGeom prst="rect">
            <a:avLst/>
          </a:prstGeom>
          <a:noFill/>
          <a:ln>
            <a:noFill/>
          </a:ln>
        </p:spPr>
        <p:txBody>
          <a:bodyPr anchorCtr="0" anchor="ctr" bIns="91425" lIns="91425" spcFirstLastPara="1" rIns="91425" wrap="square" tIns="91425">
            <a:normAutofit/>
          </a:bodyPr>
          <a:lstStyle>
            <a:lvl1pPr indent="0" lvl="0" marL="0" marR="0" rtl="0" algn="ctr">
              <a:lnSpc>
                <a:spcPct val="90000"/>
              </a:lnSpc>
              <a:spcBef>
                <a:spcPts val="0"/>
              </a:spcBef>
              <a:spcAft>
                <a:spcPts val="0"/>
              </a:spcAft>
              <a:buClr>
                <a:srgbClr val="FFFFFF"/>
              </a:buClr>
              <a:buSzPts val="3200"/>
              <a:buNone/>
              <a:defRPr i="0" sz="3200" u="none" cap="none" strike="noStrike">
                <a:solidFill>
                  <a:srgbClr val="FFFFFF"/>
                </a:solidFill>
              </a:defRPr>
            </a:lvl1pPr>
            <a:lvl2pPr indent="0" lvl="1"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2pPr>
            <a:lvl3pPr indent="0" lvl="2"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3pPr>
            <a:lvl4pPr indent="0" lvl="3"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4pPr>
            <a:lvl5pPr indent="0" lvl="4"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5pPr>
            <a:lvl6pPr indent="0" lvl="5"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6pPr>
            <a:lvl7pPr indent="0" lvl="6"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7pPr>
            <a:lvl8pPr indent="0" lvl="7"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8pPr>
            <a:lvl9pPr indent="0" lvl="8"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9pPr>
          </a:lstStyle>
          <a:p/>
        </p:txBody>
      </p:sp>
      <p:sp>
        <p:nvSpPr>
          <p:cNvPr id="629" name="Google Shape;629;p116"/>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spcBef>
                <a:spcPts val="0"/>
              </a:spcBef>
              <a:buNone/>
              <a:defRPr i="0" sz="800" u="none" cap="none" strike="noStrike">
                <a:solidFill>
                  <a:srgbClr val="2F2F2F"/>
                </a:solidFill>
              </a:defRPr>
            </a:lvl1pPr>
            <a:lvl2pPr indent="0" lvl="1" marL="0" marR="0" rtl="0" algn="r">
              <a:spcBef>
                <a:spcPts val="0"/>
              </a:spcBef>
              <a:buNone/>
              <a:defRPr i="0" sz="800" u="none" cap="none" strike="noStrike">
                <a:solidFill>
                  <a:srgbClr val="2F2F2F"/>
                </a:solidFill>
              </a:defRPr>
            </a:lvl2pPr>
            <a:lvl3pPr indent="0" lvl="2" marL="0" marR="0" rtl="0" algn="r">
              <a:spcBef>
                <a:spcPts val="0"/>
              </a:spcBef>
              <a:buNone/>
              <a:defRPr i="0" sz="800" u="none" cap="none" strike="noStrike">
                <a:solidFill>
                  <a:srgbClr val="2F2F2F"/>
                </a:solidFill>
              </a:defRPr>
            </a:lvl3pPr>
            <a:lvl4pPr indent="0" lvl="3" marL="0" marR="0" rtl="0" algn="r">
              <a:spcBef>
                <a:spcPts val="0"/>
              </a:spcBef>
              <a:buNone/>
              <a:defRPr i="0" sz="800" u="none" cap="none" strike="noStrike">
                <a:solidFill>
                  <a:srgbClr val="2F2F2F"/>
                </a:solidFill>
              </a:defRPr>
            </a:lvl4pPr>
            <a:lvl5pPr indent="0" lvl="4" marL="0" marR="0" rtl="0" algn="r">
              <a:spcBef>
                <a:spcPts val="0"/>
              </a:spcBef>
              <a:buNone/>
              <a:defRPr i="0" sz="800" u="none" cap="none" strike="noStrike">
                <a:solidFill>
                  <a:srgbClr val="2F2F2F"/>
                </a:solidFill>
              </a:defRPr>
            </a:lvl5pPr>
            <a:lvl6pPr indent="0" lvl="5" marL="0" marR="0" rtl="0" algn="r">
              <a:spcBef>
                <a:spcPts val="0"/>
              </a:spcBef>
              <a:buNone/>
              <a:defRPr i="0" sz="800" u="none" cap="none" strike="noStrike">
                <a:solidFill>
                  <a:srgbClr val="2F2F2F"/>
                </a:solidFill>
              </a:defRPr>
            </a:lvl6pPr>
            <a:lvl7pPr indent="0" lvl="6" marL="0" marR="0" rtl="0" algn="r">
              <a:spcBef>
                <a:spcPts val="0"/>
              </a:spcBef>
              <a:buNone/>
              <a:defRPr i="0" sz="800" u="none" cap="none" strike="noStrike">
                <a:solidFill>
                  <a:srgbClr val="2F2F2F"/>
                </a:solidFill>
              </a:defRPr>
            </a:lvl7pPr>
            <a:lvl8pPr indent="0" lvl="7" marL="0" marR="0" rtl="0" algn="r">
              <a:spcBef>
                <a:spcPts val="0"/>
              </a:spcBef>
              <a:buNone/>
              <a:defRPr i="0" sz="800" u="none" cap="none" strike="noStrike">
                <a:solidFill>
                  <a:srgbClr val="2F2F2F"/>
                </a:solidFill>
              </a:defRPr>
            </a:lvl8pPr>
            <a:lvl9pPr indent="0" lvl="8" marL="0" marR="0" rtl="0" algn="r">
              <a:spcBef>
                <a:spcPts val="0"/>
              </a:spcBef>
              <a:buNone/>
              <a:defRPr i="0" sz="800" u="none" cap="none" strike="noStrike">
                <a:solidFill>
                  <a:srgbClr val="2F2F2F"/>
                </a:solidFill>
              </a:defRPr>
            </a:lvl9pPr>
          </a:lstStyle>
          <a:p>
            <a:pPr indent="0" lvl="0" marL="0" rtl="0" algn="r">
              <a:spcBef>
                <a:spcPts val="0"/>
              </a:spcBef>
              <a:spcAft>
                <a:spcPts val="0"/>
              </a:spcAft>
              <a:buNone/>
            </a:pPr>
            <a:fld id="{00000000-1234-1234-1234-123412341234}" type="slidenum">
              <a:rPr lang="en"/>
              <a:t>‹#›</a:t>
            </a:fld>
            <a:endParaRPr/>
          </a:p>
        </p:txBody>
      </p:sp>
      <p:cxnSp>
        <p:nvCxnSpPr>
          <p:cNvPr id="630" name="Google Shape;630;p116"/>
          <p:cNvCxnSpPr/>
          <p:nvPr/>
        </p:nvCxnSpPr>
        <p:spPr>
          <a:xfrm>
            <a:off x="158225" y="179819"/>
            <a:ext cx="0" cy="4766400"/>
          </a:xfrm>
          <a:prstGeom prst="straightConnector1">
            <a:avLst/>
          </a:prstGeom>
          <a:noFill/>
          <a:ln cap="flat" cmpd="sng" w="9525">
            <a:solidFill>
              <a:srgbClr val="168FDF"/>
            </a:solidFill>
            <a:prstDash val="solid"/>
            <a:miter lim="8000"/>
            <a:headEnd len="sm" w="sm" type="none"/>
            <a:tailEnd len="sm" w="sm" type="none"/>
          </a:ln>
        </p:spPr>
      </p:cxnSp>
      <p:pic>
        <p:nvPicPr>
          <p:cNvPr id="631" name="Google Shape;631;p116"/>
          <p:cNvPicPr preferRelativeResize="0"/>
          <p:nvPr/>
        </p:nvPicPr>
        <p:blipFill>
          <a:blip r:embed="rId2">
            <a:alphaModFix/>
          </a:blip>
          <a:stretch>
            <a:fillRect/>
          </a:stretch>
        </p:blipFill>
        <p:spPr>
          <a:xfrm>
            <a:off x="7806775" y="339585"/>
            <a:ext cx="1152550" cy="379775"/>
          </a:xfrm>
          <a:prstGeom prst="rect">
            <a:avLst/>
          </a:prstGeom>
          <a:noFill/>
          <a:ln>
            <a:noFill/>
          </a:ln>
        </p:spPr>
      </p:pic>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_1">
    <p:spTree>
      <p:nvGrpSpPr>
        <p:cNvPr id="632" name="Shape 632"/>
        <p:cNvGrpSpPr/>
        <p:nvPr/>
      </p:nvGrpSpPr>
      <p:grpSpPr>
        <a:xfrm>
          <a:off x="0" y="0"/>
          <a:ext cx="0" cy="0"/>
          <a:chOff x="0" y="0"/>
          <a:chExt cx="0" cy="0"/>
        </a:xfrm>
      </p:grpSpPr>
      <p:sp>
        <p:nvSpPr>
          <p:cNvPr id="633" name="Google Shape;633;p117"/>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spcBef>
                <a:spcPts val="0"/>
              </a:spcBef>
              <a:buNone/>
              <a:defRPr i="0" sz="800" u="none" cap="none" strike="noStrike">
                <a:solidFill>
                  <a:srgbClr val="2F2F2F"/>
                </a:solidFill>
              </a:defRPr>
            </a:lvl1pPr>
            <a:lvl2pPr indent="0" lvl="1" marL="0" marR="0" rtl="0" algn="r">
              <a:spcBef>
                <a:spcPts val="0"/>
              </a:spcBef>
              <a:buNone/>
              <a:defRPr i="0" sz="800" u="none" cap="none" strike="noStrike">
                <a:solidFill>
                  <a:srgbClr val="2F2F2F"/>
                </a:solidFill>
              </a:defRPr>
            </a:lvl2pPr>
            <a:lvl3pPr indent="0" lvl="2" marL="0" marR="0" rtl="0" algn="r">
              <a:spcBef>
                <a:spcPts val="0"/>
              </a:spcBef>
              <a:buNone/>
              <a:defRPr i="0" sz="800" u="none" cap="none" strike="noStrike">
                <a:solidFill>
                  <a:srgbClr val="2F2F2F"/>
                </a:solidFill>
              </a:defRPr>
            </a:lvl3pPr>
            <a:lvl4pPr indent="0" lvl="3" marL="0" marR="0" rtl="0" algn="r">
              <a:spcBef>
                <a:spcPts val="0"/>
              </a:spcBef>
              <a:buNone/>
              <a:defRPr i="0" sz="800" u="none" cap="none" strike="noStrike">
                <a:solidFill>
                  <a:srgbClr val="2F2F2F"/>
                </a:solidFill>
              </a:defRPr>
            </a:lvl4pPr>
            <a:lvl5pPr indent="0" lvl="4" marL="0" marR="0" rtl="0" algn="r">
              <a:spcBef>
                <a:spcPts val="0"/>
              </a:spcBef>
              <a:buNone/>
              <a:defRPr i="0" sz="800" u="none" cap="none" strike="noStrike">
                <a:solidFill>
                  <a:srgbClr val="2F2F2F"/>
                </a:solidFill>
              </a:defRPr>
            </a:lvl5pPr>
            <a:lvl6pPr indent="0" lvl="5" marL="0" marR="0" rtl="0" algn="r">
              <a:spcBef>
                <a:spcPts val="0"/>
              </a:spcBef>
              <a:buNone/>
              <a:defRPr i="0" sz="800" u="none" cap="none" strike="noStrike">
                <a:solidFill>
                  <a:srgbClr val="2F2F2F"/>
                </a:solidFill>
              </a:defRPr>
            </a:lvl6pPr>
            <a:lvl7pPr indent="0" lvl="6" marL="0" marR="0" rtl="0" algn="r">
              <a:spcBef>
                <a:spcPts val="0"/>
              </a:spcBef>
              <a:buNone/>
              <a:defRPr i="0" sz="800" u="none" cap="none" strike="noStrike">
                <a:solidFill>
                  <a:srgbClr val="2F2F2F"/>
                </a:solidFill>
              </a:defRPr>
            </a:lvl7pPr>
            <a:lvl8pPr indent="0" lvl="7" marL="0" marR="0" rtl="0" algn="r">
              <a:spcBef>
                <a:spcPts val="0"/>
              </a:spcBef>
              <a:buNone/>
              <a:defRPr i="0" sz="800" u="none" cap="none" strike="noStrike">
                <a:solidFill>
                  <a:srgbClr val="2F2F2F"/>
                </a:solidFill>
              </a:defRPr>
            </a:lvl8pPr>
            <a:lvl9pPr indent="0" lvl="8" marL="0" marR="0" rtl="0" algn="r">
              <a:spcBef>
                <a:spcPts val="0"/>
              </a:spcBef>
              <a:buNone/>
              <a:defRPr i="0" sz="800" u="none" cap="none" strike="noStrike">
                <a:solidFill>
                  <a:srgbClr val="2F2F2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 Green">
  <p:cSld name="TITLE_1_1">
    <p:bg>
      <p:bgPr>
        <a:blipFill>
          <a:blip r:embed="rId2">
            <a:alphaModFix/>
          </a:blip>
          <a:stretch>
            <a:fillRect/>
          </a:stretch>
        </a:blipFill>
      </p:bgPr>
    </p:bg>
    <p:spTree>
      <p:nvGrpSpPr>
        <p:cNvPr id="634" name="Shape 634"/>
        <p:cNvGrpSpPr/>
        <p:nvPr/>
      </p:nvGrpSpPr>
      <p:grpSpPr>
        <a:xfrm>
          <a:off x="0" y="0"/>
          <a:ext cx="0" cy="0"/>
          <a:chOff x="0" y="0"/>
          <a:chExt cx="0" cy="0"/>
        </a:xfrm>
      </p:grpSpPr>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ext Half Width_2">
    <p:spTree>
      <p:nvGrpSpPr>
        <p:cNvPr id="635" name="Shape 635"/>
        <p:cNvGrpSpPr/>
        <p:nvPr/>
      </p:nvGrpSpPr>
      <p:grpSpPr>
        <a:xfrm>
          <a:off x="0" y="0"/>
          <a:ext cx="0" cy="0"/>
          <a:chOff x="0" y="0"/>
          <a:chExt cx="0" cy="0"/>
        </a:xfrm>
      </p:grpSpPr>
      <p:sp>
        <p:nvSpPr>
          <p:cNvPr id="636" name="Google Shape;636;p119"/>
          <p:cNvSpPr txBox="1"/>
          <p:nvPr>
            <p:ph type="title"/>
          </p:nvPr>
        </p:nvSpPr>
        <p:spPr>
          <a:xfrm>
            <a:off x="233750" y="179822"/>
            <a:ext cx="7486800" cy="699300"/>
          </a:xfrm>
          <a:prstGeom prst="rect">
            <a:avLst/>
          </a:prstGeom>
          <a:noFill/>
          <a:ln>
            <a:noFill/>
          </a:ln>
        </p:spPr>
        <p:txBody>
          <a:bodyPr anchorCtr="0" anchor="ctr" bIns="91425" lIns="91425" spcFirstLastPara="1" rIns="91425" wrap="square" tIns="91425">
            <a:normAutofit/>
          </a:bodyPr>
          <a:lstStyle>
            <a:lvl1pPr indent="0" lvl="0" marL="0" marR="0" rtl="0" algn="l">
              <a:lnSpc>
                <a:spcPct val="90000"/>
              </a:lnSpc>
              <a:spcBef>
                <a:spcPts val="0"/>
              </a:spcBef>
              <a:spcAft>
                <a:spcPts val="0"/>
              </a:spcAft>
              <a:buClr>
                <a:srgbClr val="168FDF"/>
              </a:buClr>
              <a:buSzPts val="3000"/>
              <a:buNone/>
              <a:defRPr i="0" u="none" cap="none" strike="noStrike">
                <a:solidFill>
                  <a:srgbClr val="168FDF"/>
                </a:solidFill>
              </a:defRPr>
            </a:lvl1pPr>
            <a:lvl2pPr indent="0" lvl="1"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2pPr>
            <a:lvl3pPr indent="0" lvl="2"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3pPr>
            <a:lvl4pPr indent="0" lvl="3"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4pPr>
            <a:lvl5pPr indent="0" lvl="4"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5pPr>
            <a:lvl6pPr indent="0" lvl="5"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6pPr>
            <a:lvl7pPr indent="0" lvl="6"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7pPr>
            <a:lvl8pPr indent="0" lvl="7"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8pPr>
            <a:lvl9pPr indent="0" lvl="8"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9pPr>
          </a:lstStyle>
          <a:p/>
        </p:txBody>
      </p:sp>
      <p:sp>
        <p:nvSpPr>
          <p:cNvPr id="637" name="Google Shape;637;p119"/>
          <p:cNvSpPr txBox="1"/>
          <p:nvPr>
            <p:ph idx="1" type="body"/>
          </p:nvPr>
        </p:nvSpPr>
        <p:spPr>
          <a:xfrm>
            <a:off x="233750" y="879125"/>
            <a:ext cx="4283100" cy="39807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00000"/>
              </a:lnSpc>
              <a:spcBef>
                <a:spcPts val="800"/>
              </a:spcBef>
              <a:spcAft>
                <a:spcPts val="0"/>
              </a:spcAft>
              <a:buClr>
                <a:srgbClr val="168FDF"/>
              </a:buClr>
              <a:buSzPts val="1800"/>
              <a:buFont typeface="Arial"/>
              <a:buChar char="●"/>
              <a:defRPr i="0" sz="1800" u="none" cap="none" strike="noStrike">
                <a:solidFill>
                  <a:srgbClr val="2F2F2F"/>
                </a:solidFill>
                <a:latin typeface="Arial"/>
                <a:ea typeface="Arial"/>
                <a:cs typeface="Arial"/>
                <a:sym typeface="Arial"/>
              </a:defRPr>
            </a:lvl1pPr>
            <a:lvl2pPr indent="-336550" lvl="1" marL="914400" marR="0" rtl="0" algn="l">
              <a:lnSpc>
                <a:spcPct val="100000"/>
              </a:lnSpc>
              <a:spcBef>
                <a:spcPts val="400"/>
              </a:spcBef>
              <a:spcAft>
                <a:spcPts val="0"/>
              </a:spcAft>
              <a:buClr>
                <a:srgbClr val="168FDF"/>
              </a:buClr>
              <a:buSzPts val="1700"/>
              <a:buFont typeface="Arial"/>
              <a:buChar char="○"/>
              <a:defRPr i="0" sz="1700" u="none" cap="none" strike="noStrike">
                <a:solidFill>
                  <a:srgbClr val="2F2F2F"/>
                </a:solidFill>
                <a:latin typeface="Arial"/>
                <a:ea typeface="Arial"/>
                <a:cs typeface="Arial"/>
                <a:sym typeface="Arial"/>
              </a:defRPr>
            </a:lvl2pPr>
            <a:lvl3pPr indent="-330200" lvl="2" marL="1371600" marR="0" rtl="0" algn="l">
              <a:lnSpc>
                <a:spcPct val="100000"/>
              </a:lnSpc>
              <a:spcBef>
                <a:spcPts val="400"/>
              </a:spcBef>
              <a:spcAft>
                <a:spcPts val="0"/>
              </a:spcAft>
              <a:buClr>
                <a:srgbClr val="168FDF"/>
              </a:buClr>
              <a:buSzPts val="1600"/>
              <a:buFont typeface="Arial"/>
              <a:buChar char="■"/>
              <a:defRPr i="0" sz="1600" u="none" cap="none" strike="noStrike">
                <a:solidFill>
                  <a:srgbClr val="2F2F2F"/>
                </a:solidFill>
                <a:latin typeface="Arial"/>
                <a:ea typeface="Arial"/>
                <a:cs typeface="Arial"/>
                <a:sym typeface="Arial"/>
              </a:defRPr>
            </a:lvl3pPr>
            <a:lvl4pPr indent="-323850" lvl="3" marL="1828800" marR="0" rtl="0" algn="l">
              <a:lnSpc>
                <a:spcPct val="100000"/>
              </a:lnSpc>
              <a:spcBef>
                <a:spcPts val="400"/>
              </a:spcBef>
              <a:spcAft>
                <a:spcPts val="0"/>
              </a:spcAft>
              <a:buClr>
                <a:srgbClr val="168FDF"/>
              </a:buClr>
              <a:buSzPts val="1500"/>
              <a:buFont typeface="Arial"/>
              <a:buChar char="●"/>
              <a:defRPr i="0" sz="1500" u="none" cap="none" strike="noStrike">
                <a:solidFill>
                  <a:srgbClr val="2F2F2F"/>
                </a:solidFill>
                <a:latin typeface="Arial"/>
                <a:ea typeface="Arial"/>
                <a:cs typeface="Arial"/>
                <a:sym typeface="Arial"/>
              </a:defRPr>
            </a:lvl4pPr>
            <a:lvl5pPr indent="-317500" lvl="4" marL="2286000" marR="0" rtl="0" algn="l">
              <a:lnSpc>
                <a:spcPct val="100000"/>
              </a:lnSpc>
              <a:spcBef>
                <a:spcPts val="400"/>
              </a:spcBef>
              <a:spcAft>
                <a:spcPts val="0"/>
              </a:spcAft>
              <a:buClr>
                <a:srgbClr val="168FDF"/>
              </a:buClr>
              <a:buSzPts val="1400"/>
              <a:buFont typeface="Arial"/>
              <a:buChar char="○"/>
              <a:defRPr i="0" u="none" cap="none" strike="noStrike">
                <a:solidFill>
                  <a:srgbClr val="2F2F2F"/>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9pPr>
          </a:lstStyle>
          <a:p/>
        </p:txBody>
      </p:sp>
      <p:sp>
        <p:nvSpPr>
          <p:cNvPr id="638" name="Google Shape;638;p119"/>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spcBef>
                <a:spcPts val="0"/>
              </a:spcBef>
              <a:buNone/>
              <a:defRPr b="0" i="0" sz="800" u="none" cap="none" strike="noStrike">
                <a:solidFill>
                  <a:srgbClr val="2F2F2F"/>
                </a:solidFill>
                <a:latin typeface="Gill Sans"/>
                <a:ea typeface="Gill Sans"/>
                <a:cs typeface="Gill Sans"/>
                <a:sym typeface="Gill Sans"/>
              </a:defRPr>
            </a:lvl1pPr>
            <a:lvl2pPr indent="0" lvl="1" marL="0" marR="0" rtl="0" algn="r">
              <a:spcBef>
                <a:spcPts val="0"/>
              </a:spcBef>
              <a:buNone/>
              <a:defRPr b="0" i="0" sz="800" u="none" cap="none" strike="noStrike">
                <a:solidFill>
                  <a:srgbClr val="2F2F2F"/>
                </a:solidFill>
                <a:latin typeface="Gill Sans"/>
                <a:ea typeface="Gill Sans"/>
                <a:cs typeface="Gill Sans"/>
                <a:sym typeface="Gill Sans"/>
              </a:defRPr>
            </a:lvl2pPr>
            <a:lvl3pPr indent="0" lvl="2" marL="0" marR="0" rtl="0" algn="r">
              <a:spcBef>
                <a:spcPts val="0"/>
              </a:spcBef>
              <a:buNone/>
              <a:defRPr b="0" i="0" sz="800" u="none" cap="none" strike="noStrike">
                <a:solidFill>
                  <a:srgbClr val="2F2F2F"/>
                </a:solidFill>
                <a:latin typeface="Gill Sans"/>
                <a:ea typeface="Gill Sans"/>
                <a:cs typeface="Gill Sans"/>
                <a:sym typeface="Gill Sans"/>
              </a:defRPr>
            </a:lvl3pPr>
            <a:lvl4pPr indent="0" lvl="3" marL="0" marR="0" rtl="0" algn="r">
              <a:spcBef>
                <a:spcPts val="0"/>
              </a:spcBef>
              <a:buNone/>
              <a:defRPr b="0" i="0" sz="800" u="none" cap="none" strike="noStrike">
                <a:solidFill>
                  <a:srgbClr val="2F2F2F"/>
                </a:solidFill>
                <a:latin typeface="Gill Sans"/>
                <a:ea typeface="Gill Sans"/>
                <a:cs typeface="Gill Sans"/>
                <a:sym typeface="Gill Sans"/>
              </a:defRPr>
            </a:lvl4pPr>
            <a:lvl5pPr indent="0" lvl="4" marL="0" marR="0" rtl="0" algn="r">
              <a:spcBef>
                <a:spcPts val="0"/>
              </a:spcBef>
              <a:buNone/>
              <a:defRPr b="0" i="0" sz="800" u="none" cap="none" strike="noStrike">
                <a:solidFill>
                  <a:srgbClr val="2F2F2F"/>
                </a:solidFill>
                <a:latin typeface="Gill Sans"/>
                <a:ea typeface="Gill Sans"/>
                <a:cs typeface="Gill Sans"/>
                <a:sym typeface="Gill Sans"/>
              </a:defRPr>
            </a:lvl5pPr>
            <a:lvl6pPr indent="0" lvl="5" marL="0" marR="0" rtl="0" algn="r">
              <a:spcBef>
                <a:spcPts val="0"/>
              </a:spcBef>
              <a:buNone/>
              <a:defRPr b="0" i="0" sz="800" u="none" cap="none" strike="noStrike">
                <a:solidFill>
                  <a:srgbClr val="2F2F2F"/>
                </a:solidFill>
                <a:latin typeface="Gill Sans"/>
                <a:ea typeface="Gill Sans"/>
                <a:cs typeface="Gill Sans"/>
                <a:sym typeface="Gill Sans"/>
              </a:defRPr>
            </a:lvl6pPr>
            <a:lvl7pPr indent="0" lvl="6" marL="0" marR="0" rtl="0" algn="r">
              <a:spcBef>
                <a:spcPts val="0"/>
              </a:spcBef>
              <a:buNone/>
              <a:defRPr b="0" i="0" sz="800" u="none" cap="none" strike="noStrike">
                <a:solidFill>
                  <a:srgbClr val="2F2F2F"/>
                </a:solidFill>
                <a:latin typeface="Gill Sans"/>
                <a:ea typeface="Gill Sans"/>
                <a:cs typeface="Gill Sans"/>
                <a:sym typeface="Gill Sans"/>
              </a:defRPr>
            </a:lvl7pPr>
            <a:lvl8pPr indent="0" lvl="7" marL="0" marR="0" rtl="0" algn="r">
              <a:spcBef>
                <a:spcPts val="0"/>
              </a:spcBef>
              <a:buNone/>
              <a:defRPr b="0" i="0" sz="800" u="none" cap="none" strike="noStrike">
                <a:solidFill>
                  <a:srgbClr val="2F2F2F"/>
                </a:solidFill>
                <a:latin typeface="Gill Sans"/>
                <a:ea typeface="Gill Sans"/>
                <a:cs typeface="Gill Sans"/>
                <a:sym typeface="Gill Sans"/>
              </a:defRPr>
            </a:lvl8pPr>
            <a:lvl9pPr indent="0" lvl="8" marL="0" marR="0" rtl="0" algn="r">
              <a:spcBef>
                <a:spcPts val="0"/>
              </a:spcBef>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cxnSp>
        <p:nvCxnSpPr>
          <p:cNvPr id="639" name="Google Shape;639;p119"/>
          <p:cNvCxnSpPr/>
          <p:nvPr/>
        </p:nvCxnSpPr>
        <p:spPr>
          <a:xfrm>
            <a:off x="158225" y="179819"/>
            <a:ext cx="0" cy="4766400"/>
          </a:xfrm>
          <a:prstGeom prst="straightConnector1">
            <a:avLst/>
          </a:prstGeom>
          <a:noFill/>
          <a:ln cap="flat" cmpd="sng" w="9525">
            <a:solidFill>
              <a:srgbClr val="168FDF"/>
            </a:solidFill>
            <a:prstDash val="solid"/>
            <a:miter lim="8000"/>
            <a:headEnd len="sm" w="sm" type="none"/>
            <a:tailEnd len="sm" w="sm" type="none"/>
          </a:ln>
        </p:spPr>
      </p:cxnSp>
      <p:sp>
        <p:nvSpPr>
          <p:cNvPr id="640" name="Google Shape;640;p119"/>
          <p:cNvSpPr txBox="1"/>
          <p:nvPr>
            <p:ph idx="2" type="body"/>
          </p:nvPr>
        </p:nvSpPr>
        <p:spPr>
          <a:xfrm>
            <a:off x="4676251" y="879125"/>
            <a:ext cx="4283100" cy="39807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00000"/>
              </a:lnSpc>
              <a:spcBef>
                <a:spcPts val="800"/>
              </a:spcBef>
              <a:spcAft>
                <a:spcPts val="0"/>
              </a:spcAft>
              <a:buClr>
                <a:srgbClr val="168FDF"/>
              </a:buClr>
              <a:buSzPts val="1800"/>
              <a:buFont typeface="Arial"/>
              <a:buChar char="●"/>
              <a:defRPr i="0" sz="1800" u="none" cap="none" strike="noStrike">
                <a:solidFill>
                  <a:srgbClr val="2F2F2F"/>
                </a:solidFill>
                <a:latin typeface="Arial"/>
                <a:ea typeface="Arial"/>
                <a:cs typeface="Arial"/>
                <a:sym typeface="Arial"/>
              </a:defRPr>
            </a:lvl1pPr>
            <a:lvl2pPr indent="-336550" lvl="1" marL="914400" marR="0" rtl="0" algn="l">
              <a:lnSpc>
                <a:spcPct val="100000"/>
              </a:lnSpc>
              <a:spcBef>
                <a:spcPts val="400"/>
              </a:spcBef>
              <a:spcAft>
                <a:spcPts val="0"/>
              </a:spcAft>
              <a:buClr>
                <a:srgbClr val="168FDF"/>
              </a:buClr>
              <a:buSzPts val="1700"/>
              <a:buFont typeface="Arial"/>
              <a:buChar char="○"/>
              <a:defRPr i="0" sz="1700" u="none" cap="none" strike="noStrike">
                <a:solidFill>
                  <a:srgbClr val="2F2F2F"/>
                </a:solidFill>
                <a:latin typeface="Arial"/>
                <a:ea typeface="Arial"/>
                <a:cs typeface="Arial"/>
                <a:sym typeface="Arial"/>
              </a:defRPr>
            </a:lvl2pPr>
            <a:lvl3pPr indent="-330200" lvl="2" marL="1371600" marR="0" rtl="0" algn="l">
              <a:lnSpc>
                <a:spcPct val="100000"/>
              </a:lnSpc>
              <a:spcBef>
                <a:spcPts val="400"/>
              </a:spcBef>
              <a:spcAft>
                <a:spcPts val="0"/>
              </a:spcAft>
              <a:buClr>
                <a:srgbClr val="168FDF"/>
              </a:buClr>
              <a:buSzPts val="1600"/>
              <a:buFont typeface="Arial"/>
              <a:buChar char="■"/>
              <a:defRPr i="0" sz="1600" u="none" cap="none" strike="noStrike">
                <a:solidFill>
                  <a:srgbClr val="2F2F2F"/>
                </a:solidFill>
                <a:latin typeface="Arial"/>
                <a:ea typeface="Arial"/>
                <a:cs typeface="Arial"/>
                <a:sym typeface="Arial"/>
              </a:defRPr>
            </a:lvl3pPr>
            <a:lvl4pPr indent="-323850" lvl="3" marL="1828800" marR="0" rtl="0" algn="l">
              <a:lnSpc>
                <a:spcPct val="100000"/>
              </a:lnSpc>
              <a:spcBef>
                <a:spcPts val="400"/>
              </a:spcBef>
              <a:spcAft>
                <a:spcPts val="0"/>
              </a:spcAft>
              <a:buClr>
                <a:srgbClr val="168FDF"/>
              </a:buClr>
              <a:buSzPts val="1500"/>
              <a:buFont typeface="Arial"/>
              <a:buChar char="●"/>
              <a:defRPr i="0" sz="1500" u="none" cap="none" strike="noStrike">
                <a:solidFill>
                  <a:srgbClr val="2F2F2F"/>
                </a:solidFill>
                <a:latin typeface="Arial"/>
                <a:ea typeface="Arial"/>
                <a:cs typeface="Arial"/>
                <a:sym typeface="Arial"/>
              </a:defRPr>
            </a:lvl4pPr>
            <a:lvl5pPr indent="-317500" lvl="4" marL="2286000" marR="0" rtl="0" algn="l">
              <a:lnSpc>
                <a:spcPct val="100000"/>
              </a:lnSpc>
              <a:spcBef>
                <a:spcPts val="400"/>
              </a:spcBef>
              <a:spcAft>
                <a:spcPts val="0"/>
              </a:spcAft>
              <a:buClr>
                <a:srgbClr val="168FDF"/>
              </a:buClr>
              <a:buSzPts val="1400"/>
              <a:buFont typeface="Arial"/>
              <a:buChar char="○"/>
              <a:defRPr i="0" u="none" cap="none" strike="noStrike">
                <a:solidFill>
                  <a:srgbClr val="2F2F2F"/>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9pPr>
          </a:lstStyle>
          <a:p/>
        </p:txBody>
      </p:sp>
      <p:pic>
        <p:nvPicPr>
          <p:cNvPr id="641" name="Google Shape;641;p119"/>
          <p:cNvPicPr preferRelativeResize="0"/>
          <p:nvPr/>
        </p:nvPicPr>
        <p:blipFill>
          <a:blip r:embed="rId2">
            <a:alphaModFix/>
          </a:blip>
          <a:stretch>
            <a:fillRect/>
          </a:stretch>
        </p:blipFill>
        <p:spPr>
          <a:xfrm>
            <a:off x="7806775" y="339585"/>
            <a:ext cx="1152550" cy="379775"/>
          </a:xfrm>
          <a:prstGeom prst="rect">
            <a:avLst/>
          </a:prstGeom>
          <a:noFill/>
          <a:ln>
            <a:noFill/>
          </a:ln>
        </p:spPr>
      </p:pic>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rther Information">
  <p:cSld name="CUSTOM_1">
    <p:bg>
      <p:bgPr>
        <a:blipFill>
          <a:blip r:embed="rId2">
            <a:alphaModFix/>
          </a:blip>
          <a:stretch>
            <a:fillRect/>
          </a:stretch>
        </a:blipFill>
      </p:bgPr>
    </p:bg>
    <p:spTree>
      <p:nvGrpSpPr>
        <p:cNvPr id="642" name="Shape 642"/>
        <p:cNvGrpSpPr/>
        <p:nvPr/>
      </p:nvGrpSpPr>
      <p:grpSpPr>
        <a:xfrm>
          <a:off x="0" y="0"/>
          <a:ext cx="0" cy="0"/>
          <a:chOff x="0" y="0"/>
          <a:chExt cx="0" cy="0"/>
        </a:xfrm>
      </p:grpSpPr>
      <p:sp>
        <p:nvSpPr>
          <p:cNvPr id="643" name="Google Shape;643;p120"/>
          <p:cNvSpPr txBox="1"/>
          <p:nvPr/>
        </p:nvSpPr>
        <p:spPr>
          <a:xfrm>
            <a:off x="467969" y="428687"/>
            <a:ext cx="8200500" cy="7017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en" sz="4800">
                <a:solidFill>
                  <a:srgbClr val="FFFFFF"/>
                </a:solidFill>
                <a:latin typeface="Century Gothic"/>
                <a:ea typeface="Century Gothic"/>
                <a:cs typeface="Century Gothic"/>
                <a:sym typeface="Century Gothic"/>
              </a:rPr>
              <a:t>For Further Information</a:t>
            </a:r>
            <a:endParaRPr sz="4800">
              <a:solidFill>
                <a:srgbClr val="FFFFFF"/>
              </a:solidFill>
              <a:latin typeface="Century Gothic"/>
              <a:ea typeface="Century Gothic"/>
              <a:cs typeface="Century Gothic"/>
              <a:sym typeface="Century Gothic"/>
            </a:endParaRPr>
          </a:p>
        </p:txBody>
      </p:sp>
      <p:sp>
        <p:nvSpPr>
          <p:cNvPr id="644" name="Google Shape;644;p120"/>
          <p:cNvSpPr txBox="1"/>
          <p:nvPr/>
        </p:nvSpPr>
        <p:spPr>
          <a:xfrm>
            <a:off x="497200" y="1870828"/>
            <a:ext cx="3999000" cy="12501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FFFFFF"/>
              </a:buClr>
              <a:buSzPts val="1800"/>
              <a:buFont typeface="Arial"/>
              <a:buNone/>
            </a:pPr>
            <a:r>
              <a:rPr b="1" i="0" lang="en" sz="2100" u="none" cap="none" strike="noStrike">
                <a:solidFill>
                  <a:srgbClr val="FFFFFF"/>
                </a:solidFill>
                <a:latin typeface="Century Gothic"/>
                <a:ea typeface="Century Gothic"/>
                <a:cs typeface="Century Gothic"/>
                <a:sym typeface="Century Gothic"/>
              </a:rPr>
              <a:t>Shuli Goodman</a:t>
            </a:r>
            <a:endParaRPr b="0" i="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70C0"/>
              </a:buClr>
              <a:buSzPts val="1400"/>
              <a:buFont typeface="Arial"/>
              <a:buNone/>
            </a:pPr>
            <a:r>
              <a:rPr b="0" i="0" lang="en" sz="1700" u="none" cap="none" strike="noStrike">
                <a:solidFill>
                  <a:srgbClr val="FFFFFF"/>
                </a:solidFill>
                <a:latin typeface="Century Gothic"/>
                <a:ea typeface="Century Gothic"/>
                <a:cs typeface="Century Gothic"/>
                <a:sym typeface="Century Gothic"/>
              </a:rPr>
              <a:t>Executive Director</a:t>
            </a:r>
            <a:br>
              <a:rPr b="0" i="0" lang="en" sz="1700" u="none" cap="none" strike="noStrike">
                <a:solidFill>
                  <a:srgbClr val="FFFFFF"/>
                </a:solidFill>
                <a:latin typeface="Century Gothic"/>
                <a:ea typeface="Century Gothic"/>
                <a:cs typeface="Century Gothic"/>
                <a:sym typeface="Century Gothic"/>
              </a:rPr>
            </a:br>
            <a:r>
              <a:rPr b="0" i="0" lang="en" sz="1700" u="none" cap="none" strike="noStrike">
                <a:solidFill>
                  <a:srgbClr val="FFFFFF"/>
                </a:solidFill>
                <a:latin typeface="Century Gothic"/>
                <a:ea typeface="Century Gothic"/>
                <a:cs typeface="Century Gothic"/>
                <a:sym typeface="Century Gothic"/>
              </a:rPr>
              <a:t>Linux Foundation Energy</a:t>
            </a:r>
            <a:br>
              <a:rPr b="0" i="0" lang="en" sz="1700" u="none" cap="none" strike="noStrike">
                <a:solidFill>
                  <a:srgbClr val="FFFFFF"/>
                </a:solidFill>
                <a:latin typeface="Century Gothic"/>
                <a:ea typeface="Century Gothic"/>
                <a:cs typeface="Century Gothic"/>
                <a:sym typeface="Century Gothic"/>
              </a:rPr>
            </a:br>
            <a:r>
              <a:rPr b="0" i="0" lang="en" sz="1700" u="none" cap="none" strike="noStrike">
                <a:solidFill>
                  <a:srgbClr val="FFFFFF"/>
                </a:solidFill>
                <a:latin typeface="Century Gothic"/>
                <a:ea typeface="Century Gothic"/>
                <a:cs typeface="Century Gothic"/>
                <a:sym typeface="Century Gothic"/>
              </a:rPr>
              <a:t>sgoodman@lfenergy.org</a:t>
            </a:r>
            <a:endParaRPr b="0" i="0" sz="2100" u="none" cap="none" strike="noStrike">
              <a:solidFill>
                <a:srgbClr val="FFFFFF"/>
              </a:solidFill>
              <a:latin typeface="Century Gothic"/>
              <a:ea typeface="Century Gothic"/>
              <a:cs typeface="Century Gothic"/>
              <a:sym typeface="Century Gothic"/>
            </a:endParaRPr>
          </a:p>
        </p:txBody>
      </p:sp>
      <p:sp>
        <p:nvSpPr>
          <p:cNvPr id="645" name="Google Shape;645;p120"/>
          <p:cNvSpPr txBox="1"/>
          <p:nvPr/>
        </p:nvSpPr>
        <p:spPr>
          <a:xfrm>
            <a:off x="497200" y="3348559"/>
            <a:ext cx="4836900" cy="1482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800"/>
              </a:spcBef>
              <a:spcAft>
                <a:spcPts val="0"/>
              </a:spcAft>
              <a:buClr>
                <a:srgbClr val="000000"/>
              </a:buClr>
              <a:buSzPts val="1500"/>
              <a:buFont typeface="Arial"/>
              <a:buNone/>
            </a:pPr>
            <a:r>
              <a:rPr b="0" i="0" lang="en" sz="1500" u="none" cap="none" strike="noStrike">
                <a:solidFill>
                  <a:srgbClr val="FFFFFF"/>
                </a:solidFill>
                <a:latin typeface="Century Gothic"/>
                <a:ea typeface="Century Gothic"/>
                <a:cs typeface="Century Gothic"/>
                <a:sym typeface="Century Gothic"/>
              </a:rPr>
              <a:t>Our Website: </a:t>
            </a:r>
            <a:r>
              <a:rPr b="0" i="0" lang="en" sz="1500" u="sng" cap="none" strike="noStrike">
                <a:solidFill>
                  <a:srgbClr val="FFFFFF"/>
                </a:solidFill>
                <a:latin typeface="Century Gothic"/>
                <a:ea typeface="Century Gothic"/>
                <a:cs typeface="Century Gothic"/>
                <a:sym typeface="Century Gothic"/>
                <a:hlinkClick r:id="rId3">
                  <a:extLst>
                    <a:ext uri="{A12FA001-AC4F-418D-AE19-62706E023703}">
                      <ahyp:hlinkClr val="tx"/>
                    </a:ext>
                  </a:extLst>
                </a:hlinkClick>
              </a:rPr>
              <a:t>https://lfenergy.org</a:t>
            </a:r>
            <a:r>
              <a:rPr b="0" i="0" lang="en" sz="1500" u="none" cap="none" strike="noStrike">
                <a:solidFill>
                  <a:srgbClr val="FFFFFF"/>
                </a:solidFill>
                <a:latin typeface="Century Gothic"/>
                <a:ea typeface="Century Gothic"/>
                <a:cs typeface="Century Gothic"/>
                <a:sym typeface="Century Gothic"/>
              </a:rPr>
              <a:t> </a:t>
            </a:r>
            <a:endParaRPr b="0" i="0" sz="1500" u="none" cap="none" strike="noStrike">
              <a:solidFill>
                <a:srgbClr val="FFFFFF"/>
              </a:solidFill>
              <a:latin typeface="Century Gothic"/>
              <a:ea typeface="Century Gothic"/>
              <a:cs typeface="Century Gothic"/>
              <a:sym typeface="Century Gothic"/>
            </a:endParaRPr>
          </a:p>
          <a:p>
            <a:pPr indent="0" lvl="0" marL="0" marR="0" rtl="0" algn="l">
              <a:lnSpc>
                <a:spcPct val="115000"/>
              </a:lnSpc>
              <a:spcBef>
                <a:spcPts val="800"/>
              </a:spcBef>
              <a:spcAft>
                <a:spcPts val="0"/>
              </a:spcAft>
              <a:buClr>
                <a:srgbClr val="000000"/>
              </a:buClr>
              <a:buSzPts val="1500"/>
              <a:buFont typeface="Arial"/>
              <a:buNone/>
            </a:pPr>
            <a:r>
              <a:rPr b="0" i="0" lang="en" sz="1500" u="none" cap="none" strike="noStrike">
                <a:solidFill>
                  <a:srgbClr val="FFFFFF"/>
                </a:solidFill>
                <a:latin typeface="Century Gothic"/>
                <a:ea typeface="Century Gothic"/>
                <a:cs typeface="Century Gothic"/>
                <a:sym typeface="Century Gothic"/>
              </a:rPr>
              <a:t>Membership:</a:t>
            </a:r>
            <a:r>
              <a:rPr lang="en" sz="1500" u="sng">
                <a:solidFill>
                  <a:srgbClr val="FFFFFF"/>
                </a:solidFill>
                <a:latin typeface="Century Gothic"/>
                <a:ea typeface="Century Gothic"/>
                <a:cs typeface="Century Gothic"/>
                <a:sym typeface="Century Gothic"/>
              </a:rPr>
              <a:t> </a:t>
            </a:r>
            <a:r>
              <a:rPr lang="en" sz="1500" u="sng">
                <a:solidFill>
                  <a:srgbClr val="FFFFFF"/>
                </a:solidFill>
                <a:latin typeface="Century Gothic"/>
                <a:ea typeface="Century Gothic"/>
                <a:cs typeface="Century Gothic"/>
                <a:sym typeface="Century Gothic"/>
                <a:hlinkClick r:id="rId4">
                  <a:extLst>
                    <a:ext uri="{A12FA001-AC4F-418D-AE19-62706E023703}">
                      <ahyp:hlinkClr val="tx"/>
                    </a:ext>
                  </a:extLst>
                </a:hlinkClick>
              </a:rPr>
              <a:t>https://www.lfenergy.org</a:t>
            </a:r>
            <a:r>
              <a:rPr b="0" i="0" lang="en" sz="1500" u="sng" cap="none" strike="noStrike">
                <a:solidFill>
                  <a:srgbClr val="FFFFFF"/>
                </a:solidFill>
                <a:latin typeface="Century Gothic"/>
                <a:ea typeface="Century Gothic"/>
                <a:cs typeface="Century Gothic"/>
                <a:sym typeface="Century Gothic"/>
                <a:hlinkClick r:id="rId5">
                  <a:extLst>
                    <a:ext uri="{A12FA001-AC4F-418D-AE19-62706E023703}">
                      <ahyp:hlinkClr val="tx"/>
                    </a:ext>
                  </a:extLst>
                </a:hlinkClick>
              </a:rPr>
              <a:t>/join</a:t>
            </a:r>
            <a:endParaRPr b="0" i="0" sz="1500" u="none" cap="none" strike="noStrike">
              <a:solidFill>
                <a:srgbClr val="FFFFFF"/>
              </a:solidFill>
              <a:latin typeface="Century Gothic"/>
              <a:ea typeface="Century Gothic"/>
              <a:cs typeface="Century Gothic"/>
              <a:sym typeface="Century Gothic"/>
            </a:endParaRPr>
          </a:p>
          <a:p>
            <a:pPr indent="0" lvl="0" marL="0" marR="0" rtl="0" algn="l">
              <a:lnSpc>
                <a:spcPct val="115000"/>
              </a:lnSpc>
              <a:spcBef>
                <a:spcPts val="800"/>
              </a:spcBef>
              <a:spcAft>
                <a:spcPts val="0"/>
              </a:spcAft>
              <a:buClr>
                <a:srgbClr val="000000"/>
              </a:buClr>
              <a:buSzPts val="1500"/>
              <a:buFont typeface="Arial"/>
              <a:buNone/>
            </a:pPr>
            <a:r>
              <a:rPr b="0" i="0" lang="en" sz="1500" u="none" cap="none" strike="noStrike">
                <a:solidFill>
                  <a:srgbClr val="FFFFFF"/>
                </a:solidFill>
                <a:latin typeface="Century Gothic"/>
                <a:ea typeface="Century Gothic"/>
                <a:cs typeface="Century Gothic"/>
                <a:sym typeface="Century Gothic"/>
              </a:rPr>
              <a:t>Mailing Lists: </a:t>
            </a:r>
            <a:r>
              <a:rPr b="0" i="0" lang="en" sz="1500" u="sng" cap="none" strike="noStrike">
                <a:solidFill>
                  <a:srgbClr val="FFFFFF"/>
                </a:solidFill>
                <a:latin typeface="Century Gothic"/>
                <a:ea typeface="Century Gothic"/>
                <a:cs typeface="Century Gothic"/>
                <a:sym typeface="Century Gothic"/>
                <a:hlinkClick r:id="rId6">
                  <a:extLst>
                    <a:ext uri="{A12FA001-AC4F-418D-AE19-62706E023703}">
                      <ahyp:hlinkClr val="tx"/>
                    </a:ext>
                  </a:extLst>
                </a:hlinkClick>
              </a:rPr>
              <a:t>https://lists.lfenergy.org</a:t>
            </a:r>
            <a:endParaRPr sz="1500">
              <a:solidFill>
                <a:srgbClr val="FFFFFF"/>
              </a:solidFill>
              <a:latin typeface="Century Gothic"/>
              <a:ea typeface="Century Gothic"/>
              <a:cs typeface="Century Gothic"/>
              <a:sym typeface="Century Gothic"/>
            </a:endParaRPr>
          </a:p>
          <a:p>
            <a:pPr indent="0" lvl="0" marL="0" rtl="0" algn="l">
              <a:lnSpc>
                <a:spcPct val="115000"/>
              </a:lnSpc>
              <a:spcBef>
                <a:spcPts val="800"/>
              </a:spcBef>
              <a:spcAft>
                <a:spcPts val="0"/>
              </a:spcAft>
              <a:buClr>
                <a:srgbClr val="000000"/>
              </a:buClr>
              <a:buSzPts val="1500"/>
              <a:buFont typeface="Arial"/>
              <a:buNone/>
            </a:pPr>
            <a:r>
              <a:rPr lang="en" sz="1500">
                <a:solidFill>
                  <a:srgbClr val="FFFFFF"/>
                </a:solidFill>
                <a:latin typeface="Century Gothic"/>
                <a:ea typeface="Century Gothic"/>
                <a:cs typeface="Century Gothic"/>
                <a:sym typeface="Century Gothic"/>
              </a:rPr>
              <a:t>Our Wiki: </a:t>
            </a:r>
            <a:r>
              <a:rPr lang="en" sz="1500" u="sng">
                <a:solidFill>
                  <a:srgbClr val="FFFFFF"/>
                </a:solidFill>
                <a:latin typeface="Century Gothic"/>
                <a:ea typeface="Century Gothic"/>
                <a:cs typeface="Century Gothic"/>
                <a:sym typeface="Century Gothic"/>
              </a:rPr>
              <a:t>https://wiki.lfenergy.org </a:t>
            </a:r>
            <a:endParaRPr sz="1500">
              <a:solidFill>
                <a:srgbClr val="FFFFFF"/>
              </a:solidFill>
              <a:latin typeface="Century Gothic"/>
              <a:ea typeface="Century Gothic"/>
              <a:cs typeface="Century Gothic"/>
              <a:sym typeface="Century Gothic"/>
            </a:endParaRPr>
          </a:p>
          <a:p>
            <a:pPr indent="0" lvl="0" marL="0" marR="0" rtl="0" algn="l">
              <a:lnSpc>
                <a:spcPct val="115000"/>
              </a:lnSpc>
              <a:spcBef>
                <a:spcPts val="800"/>
              </a:spcBef>
              <a:spcAft>
                <a:spcPts val="0"/>
              </a:spcAft>
              <a:buClr>
                <a:srgbClr val="000000"/>
              </a:buClr>
              <a:buSzPts val="1500"/>
              <a:buFont typeface="Arial"/>
              <a:buNone/>
            </a:pPr>
            <a:r>
              <a:t/>
            </a:r>
            <a:endParaRPr sz="1500">
              <a:solidFill>
                <a:srgbClr val="FFFFFF"/>
              </a:solidFill>
              <a:latin typeface="Century Gothic"/>
              <a:ea typeface="Century Gothic"/>
              <a:cs typeface="Century Gothic"/>
              <a:sym typeface="Century Gothic"/>
            </a:endParaRPr>
          </a:p>
        </p:txBody>
      </p:sp>
      <p:pic>
        <p:nvPicPr>
          <p:cNvPr id="646" name="Google Shape;646;p120"/>
          <p:cNvPicPr preferRelativeResize="0"/>
          <p:nvPr/>
        </p:nvPicPr>
        <p:blipFill rotWithShape="1">
          <a:blip r:embed="rId7">
            <a:alphaModFix/>
          </a:blip>
          <a:srcRect b="0" l="0" r="0" t="0"/>
          <a:stretch/>
        </p:blipFill>
        <p:spPr>
          <a:xfrm>
            <a:off x="6156437" y="4430992"/>
            <a:ext cx="2715155" cy="359269"/>
          </a:xfrm>
          <a:prstGeom prst="rect">
            <a:avLst/>
          </a:prstGeom>
          <a:noFill/>
          <a:ln>
            <a:noFill/>
          </a:ln>
        </p:spPr>
      </p:pic>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 Blue">
  <p:cSld name="Title_1">
    <p:bg>
      <p:bgPr>
        <a:blipFill>
          <a:blip r:embed="rId2">
            <a:alphaModFix/>
          </a:blip>
          <a:stretch>
            <a:fillRect/>
          </a:stretch>
        </a:blipFill>
      </p:bgPr>
    </p:bg>
    <p:spTree>
      <p:nvGrpSpPr>
        <p:cNvPr id="647" name="Shape 647"/>
        <p:cNvGrpSpPr/>
        <p:nvPr/>
      </p:nvGrpSpPr>
      <p:grpSpPr>
        <a:xfrm>
          <a:off x="0" y="0"/>
          <a:ext cx="0" cy="0"/>
          <a:chOff x="0" y="0"/>
          <a:chExt cx="0" cy="0"/>
        </a:xfrm>
      </p:grpSpPr>
      <p:sp>
        <p:nvSpPr>
          <p:cNvPr id="648" name="Google Shape;648;p121"/>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
        <p:nvSpPr>
          <p:cNvPr id="649" name="Google Shape;649;p121"/>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lt1"/>
              </a:buClr>
              <a:buSzPts val="3000"/>
              <a:buFont typeface="Century Gothic"/>
              <a:buNone/>
              <a:defRPr b="0" i="0" sz="3000" cap="none">
                <a:solidFill>
                  <a:schemeClr val="lt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654" name="Shape 654"/>
        <p:cNvGrpSpPr/>
        <p:nvPr/>
      </p:nvGrpSpPr>
      <p:grpSpPr>
        <a:xfrm>
          <a:off x="0" y="0"/>
          <a:ext cx="0" cy="0"/>
          <a:chOff x="0" y="0"/>
          <a:chExt cx="0" cy="0"/>
        </a:xfrm>
      </p:grpSpPr>
      <p:sp>
        <p:nvSpPr>
          <p:cNvPr id="655" name="Google Shape;655;p123"/>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23"/>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23"/>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23"/>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23"/>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0" name="Google Shape;660;p123"/>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661" name="Google Shape;661;p123"/>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2" name="Google Shape;662;p123"/>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663" name="Shape 663"/>
        <p:cNvGrpSpPr/>
        <p:nvPr/>
      </p:nvGrpSpPr>
      <p:grpSpPr>
        <a:xfrm>
          <a:off x="0" y="0"/>
          <a:ext cx="0" cy="0"/>
          <a:chOff x="0" y="0"/>
          <a:chExt cx="0" cy="0"/>
        </a:xfrm>
      </p:grpSpPr>
      <p:sp>
        <p:nvSpPr>
          <p:cNvPr id="664" name="Google Shape;664;p124"/>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65" name="Google Shape;665;p124"/>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666" name="Google Shape;666;p124"/>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667" name="Google Shape;667;p12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668" name="Google Shape;668;p124"/>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9" name="Google Shape;669;p124"/>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670" name="Google Shape;670;p124"/>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671" name="Shape 671"/>
        <p:cNvGrpSpPr/>
        <p:nvPr/>
      </p:nvGrpSpPr>
      <p:grpSpPr>
        <a:xfrm>
          <a:off x="0" y="0"/>
          <a:ext cx="0" cy="0"/>
          <a:chOff x="0" y="0"/>
          <a:chExt cx="0" cy="0"/>
        </a:xfrm>
      </p:grpSpPr>
      <p:sp>
        <p:nvSpPr>
          <p:cNvPr id="672" name="Google Shape;672;p125"/>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73" name="Google Shape;673;p125"/>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674" name="Google Shape;674;p125"/>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675" name="Google Shape;675;p12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676" name="Google Shape;676;p125"/>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25"/>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78" name="Google Shape;678;p125"/>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679" name="Shape 679"/>
        <p:cNvGrpSpPr/>
        <p:nvPr/>
      </p:nvGrpSpPr>
      <p:grpSpPr>
        <a:xfrm>
          <a:off x="0" y="0"/>
          <a:ext cx="0" cy="0"/>
          <a:chOff x="0" y="0"/>
          <a:chExt cx="0" cy="0"/>
        </a:xfrm>
      </p:grpSpPr>
      <p:sp>
        <p:nvSpPr>
          <p:cNvPr id="680" name="Google Shape;680;p126"/>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26"/>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82" name="Google Shape;682;p126"/>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2100"/>
              <a:buNone/>
              <a:defRPr sz="2100">
                <a:solidFill>
                  <a:schemeClr val="dk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sp>
        <p:nvSpPr>
          <p:cNvPr id="683" name="Google Shape;683;p12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684" name="Google Shape;684;p126"/>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685" name="Shape 685"/>
        <p:cNvGrpSpPr/>
        <p:nvPr/>
      </p:nvGrpSpPr>
      <p:grpSpPr>
        <a:xfrm>
          <a:off x="0" y="0"/>
          <a:ext cx="0" cy="0"/>
          <a:chOff x="0" y="0"/>
          <a:chExt cx="0" cy="0"/>
        </a:xfrm>
      </p:grpSpPr>
      <p:sp>
        <p:nvSpPr>
          <p:cNvPr id="686" name="Google Shape;686;p127"/>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27"/>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88" name="Google Shape;688;p12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689" name="Google Shape;689;p127"/>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690" name="Shape 690"/>
        <p:cNvGrpSpPr/>
        <p:nvPr/>
      </p:nvGrpSpPr>
      <p:grpSpPr>
        <a:xfrm>
          <a:off x="0" y="0"/>
          <a:ext cx="0" cy="0"/>
          <a:chOff x="0" y="0"/>
          <a:chExt cx="0" cy="0"/>
        </a:xfrm>
      </p:grpSpPr>
      <p:sp>
        <p:nvSpPr>
          <p:cNvPr id="691" name="Google Shape;691;p128"/>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28"/>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93" name="Google Shape;693;p12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694" name="Google Shape;694;p128"/>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95" name="Shape 695"/>
        <p:cNvGrpSpPr/>
        <p:nvPr/>
      </p:nvGrpSpPr>
      <p:grpSpPr>
        <a:xfrm>
          <a:off x="0" y="0"/>
          <a:ext cx="0" cy="0"/>
          <a:chOff x="0" y="0"/>
          <a:chExt cx="0" cy="0"/>
        </a:xfrm>
      </p:grpSpPr>
      <p:sp>
        <p:nvSpPr>
          <p:cNvPr id="696" name="Google Shape;696;p129"/>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697" name="Google Shape;697;p129"/>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98" name="Google Shape;698;p129"/>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99" name="Google Shape;699;p12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700" name="Google Shape;700;p129"/>
          <p:cNvGrpSpPr/>
          <p:nvPr/>
        </p:nvGrpSpPr>
        <p:grpSpPr>
          <a:xfrm>
            <a:off x="6971838" y="-12"/>
            <a:ext cx="2174881" cy="1450030"/>
            <a:chOff x="6098378" y="5"/>
            <a:chExt cx="3045625" cy="2030570"/>
          </a:xfrm>
        </p:grpSpPr>
        <p:sp>
          <p:nvSpPr>
            <p:cNvPr id="701" name="Google Shape;701;p129"/>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29"/>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29"/>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29"/>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05" name="Google Shape;705;p129"/>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706" name="Google Shape;706;p129"/>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07" name="Shape 707"/>
        <p:cNvGrpSpPr/>
        <p:nvPr/>
      </p:nvGrpSpPr>
      <p:grpSpPr>
        <a:xfrm>
          <a:off x="0" y="0"/>
          <a:ext cx="0" cy="0"/>
          <a:chOff x="0" y="0"/>
          <a:chExt cx="0" cy="0"/>
        </a:xfrm>
      </p:grpSpPr>
      <p:sp>
        <p:nvSpPr>
          <p:cNvPr id="708" name="Google Shape;708;p130"/>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30"/>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30"/>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11" name="Google Shape;711;p13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712" name="Google Shape;712;p130"/>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30"/>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pic>
        <p:nvPicPr>
          <p:cNvPr id="714" name="Google Shape;714;p13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Update">
  <p:cSld name="TITLE_AND_BODY_1">
    <p:spTree>
      <p:nvGrpSpPr>
        <p:cNvPr id="715" name="Shape 715"/>
        <p:cNvGrpSpPr/>
        <p:nvPr/>
      </p:nvGrpSpPr>
      <p:grpSpPr>
        <a:xfrm>
          <a:off x="0" y="0"/>
          <a:ext cx="0" cy="0"/>
          <a:chOff x="0" y="0"/>
          <a:chExt cx="0" cy="0"/>
        </a:xfrm>
      </p:grpSpPr>
      <p:sp>
        <p:nvSpPr>
          <p:cNvPr id="716" name="Google Shape;716;p131"/>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31"/>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3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719" name="Google Shape;719;p131"/>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31"/>
          <p:cNvSpPr txBox="1"/>
          <p:nvPr>
            <p:ph idx="1" type="body"/>
          </p:nvPr>
        </p:nvSpPr>
        <p:spPr>
          <a:xfrm>
            <a:off x="280350" y="360000"/>
            <a:ext cx="3704700" cy="42453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pic>
        <p:nvPicPr>
          <p:cNvPr id="721" name="Google Shape;721;p131"/>
          <p:cNvPicPr preferRelativeResize="0"/>
          <p:nvPr/>
        </p:nvPicPr>
        <p:blipFill>
          <a:blip r:embed="rId2">
            <a:alphaModFix/>
          </a:blip>
          <a:stretch>
            <a:fillRect/>
          </a:stretch>
        </p:blipFill>
        <p:spPr>
          <a:xfrm>
            <a:off x="190331" y="4614328"/>
            <a:ext cx="2575265" cy="393600"/>
          </a:xfrm>
          <a:prstGeom prst="rect">
            <a:avLst/>
          </a:prstGeom>
          <a:noFill/>
          <a:ln>
            <a:noFill/>
          </a:ln>
        </p:spPr>
      </p:pic>
      <p:sp>
        <p:nvSpPr>
          <p:cNvPr id="722" name="Google Shape;722;p131"/>
          <p:cNvSpPr/>
          <p:nvPr/>
        </p:nvSpPr>
        <p:spPr>
          <a:xfrm>
            <a:off x="4085225" y="2682550"/>
            <a:ext cx="1600200" cy="1600200"/>
          </a:xfrm>
          <a:prstGeom prst="rect">
            <a:avLst/>
          </a:prstGeom>
          <a:solidFill>
            <a:srgbClr val="009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31"/>
          <p:cNvSpPr/>
          <p:nvPr/>
        </p:nvSpPr>
        <p:spPr>
          <a:xfrm>
            <a:off x="5785475" y="2682550"/>
            <a:ext cx="1600200" cy="1600200"/>
          </a:xfrm>
          <a:prstGeom prst="rect">
            <a:avLst/>
          </a:prstGeom>
          <a:solidFill>
            <a:srgbClr val="009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31"/>
          <p:cNvSpPr/>
          <p:nvPr/>
        </p:nvSpPr>
        <p:spPr>
          <a:xfrm>
            <a:off x="7485725" y="2682550"/>
            <a:ext cx="1600200" cy="1600200"/>
          </a:xfrm>
          <a:prstGeom prst="rect">
            <a:avLst/>
          </a:prstGeom>
          <a:solidFill>
            <a:srgbClr val="009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31"/>
          <p:cNvSpPr txBox="1"/>
          <p:nvPr/>
        </p:nvSpPr>
        <p:spPr>
          <a:xfrm>
            <a:off x="4085225" y="2753450"/>
            <a:ext cx="16002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FFFFFF"/>
                </a:solidFill>
                <a:latin typeface="Roboto Slab"/>
                <a:ea typeface="Roboto Slab"/>
                <a:cs typeface="Roboto Slab"/>
                <a:sym typeface="Roboto Slab"/>
              </a:rPr>
              <a:t>Active Contributors</a:t>
            </a:r>
            <a:endParaRPr sz="1200">
              <a:solidFill>
                <a:srgbClr val="FFFFFF"/>
              </a:solidFill>
              <a:latin typeface="Roboto Slab"/>
              <a:ea typeface="Roboto Slab"/>
              <a:cs typeface="Roboto Slab"/>
              <a:sym typeface="Roboto Slab"/>
            </a:endParaRPr>
          </a:p>
        </p:txBody>
      </p:sp>
      <p:sp>
        <p:nvSpPr>
          <p:cNvPr id="726" name="Google Shape;726;p131"/>
          <p:cNvSpPr txBox="1"/>
          <p:nvPr/>
        </p:nvSpPr>
        <p:spPr>
          <a:xfrm>
            <a:off x="5785475" y="2753450"/>
            <a:ext cx="1600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FFFFFF"/>
                </a:solidFill>
                <a:latin typeface="Roboto Slab"/>
                <a:ea typeface="Roboto Slab"/>
                <a:cs typeface="Roboto Slab"/>
                <a:sym typeface="Roboto Slab"/>
              </a:rPr>
              <a:t>Active Organizations</a:t>
            </a:r>
            <a:endParaRPr sz="1100">
              <a:solidFill>
                <a:srgbClr val="FFFFFF"/>
              </a:solidFill>
              <a:latin typeface="Roboto Slab"/>
              <a:ea typeface="Roboto Slab"/>
              <a:cs typeface="Roboto Slab"/>
              <a:sym typeface="Roboto Slab"/>
            </a:endParaRPr>
          </a:p>
        </p:txBody>
      </p:sp>
      <p:sp>
        <p:nvSpPr>
          <p:cNvPr id="727" name="Google Shape;727;p131"/>
          <p:cNvSpPr txBox="1"/>
          <p:nvPr/>
        </p:nvSpPr>
        <p:spPr>
          <a:xfrm>
            <a:off x="7541825" y="2753450"/>
            <a:ext cx="1488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FFFFFF"/>
                </a:solidFill>
                <a:latin typeface="Roboto Slab"/>
                <a:ea typeface="Roboto Slab"/>
                <a:cs typeface="Roboto Slab"/>
                <a:sym typeface="Roboto Slab"/>
              </a:rPr>
              <a:t>Total Commits</a:t>
            </a:r>
            <a:endParaRPr sz="1200">
              <a:solidFill>
                <a:srgbClr val="FFFFFF"/>
              </a:solidFill>
              <a:latin typeface="Roboto Slab"/>
              <a:ea typeface="Roboto Slab"/>
              <a:cs typeface="Roboto Slab"/>
              <a:sym typeface="Roboto Slab"/>
            </a:endParaRPr>
          </a:p>
        </p:txBody>
      </p:sp>
      <p:sp>
        <p:nvSpPr>
          <p:cNvPr id="728" name="Google Shape;728;p131"/>
          <p:cNvSpPr txBox="1"/>
          <p:nvPr/>
        </p:nvSpPr>
        <p:spPr>
          <a:xfrm>
            <a:off x="4085225" y="4340375"/>
            <a:ext cx="500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solidFill>
                  <a:srgbClr val="696464"/>
                </a:solidFill>
                <a:latin typeface="Roboto Slab Thin"/>
                <a:ea typeface="Roboto Slab Thin"/>
                <a:cs typeface="Roboto Slab Thin"/>
                <a:sym typeface="Roboto Slab Thin"/>
              </a:rPr>
              <a:t>Stats from the last 90 days</a:t>
            </a:r>
            <a:endParaRPr i="1" sz="1200">
              <a:solidFill>
                <a:srgbClr val="696464"/>
              </a:solidFill>
              <a:latin typeface="Roboto Slab Thin"/>
              <a:ea typeface="Roboto Slab Thin"/>
              <a:cs typeface="Roboto Slab Thin"/>
              <a:sym typeface="Roboto Slab Thin"/>
            </a:endParaRPr>
          </a:p>
        </p:txBody>
      </p:sp>
      <p:sp>
        <p:nvSpPr>
          <p:cNvPr id="729" name="Google Shape;729;p131"/>
          <p:cNvSpPr txBox="1"/>
          <p:nvPr>
            <p:ph idx="2" type="subTitle"/>
          </p:nvPr>
        </p:nvSpPr>
        <p:spPr>
          <a:xfrm>
            <a:off x="4201875" y="3119775"/>
            <a:ext cx="1355400" cy="671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900"/>
              <a:buNone/>
              <a:defRPr sz="29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730" name="Google Shape;730;p131"/>
          <p:cNvSpPr txBox="1"/>
          <p:nvPr>
            <p:ph idx="3" type="subTitle"/>
          </p:nvPr>
        </p:nvSpPr>
        <p:spPr>
          <a:xfrm>
            <a:off x="5907875" y="3119775"/>
            <a:ext cx="1355400" cy="671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900"/>
              <a:buNone/>
              <a:defRPr sz="29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731" name="Google Shape;731;p131"/>
          <p:cNvSpPr txBox="1"/>
          <p:nvPr>
            <p:ph idx="4" type="subTitle"/>
          </p:nvPr>
        </p:nvSpPr>
        <p:spPr>
          <a:xfrm>
            <a:off x="7613875" y="3119775"/>
            <a:ext cx="1355400" cy="671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900"/>
              <a:buNone/>
              <a:defRPr sz="29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732" name="Google Shape;732;p131"/>
          <p:cNvSpPr txBox="1"/>
          <p:nvPr>
            <p:ph idx="5" type="subTitle"/>
          </p:nvPr>
        </p:nvSpPr>
        <p:spPr>
          <a:xfrm>
            <a:off x="4201875" y="3906575"/>
            <a:ext cx="1355400" cy="3162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733" name="Google Shape;733;p131"/>
          <p:cNvSpPr txBox="1"/>
          <p:nvPr>
            <p:ph idx="6" type="subTitle"/>
          </p:nvPr>
        </p:nvSpPr>
        <p:spPr>
          <a:xfrm>
            <a:off x="5907875" y="3906575"/>
            <a:ext cx="1355400" cy="3162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734" name="Google Shape;734;p131"/>
          <p:cNvSpPr txBox="1"/>
          <p:nvPr>
            <p:ph idx="7" type="subTitle"/>
          </p:nvPr>
        </p:nvSpPr>
        <p:spPr>
          <a:xfrm>
            <a:off x="7608125" y="3906575"/>
            <a:ext cx="1355400" cy="3162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735" name="Google Shape;735;p131"/>
          <p:cNvSpPr/>
          <p:nvPr>
            <p:ph idx="8" type="pic"/>
          </p:nvPr>
        </p:nvSpPr>
        <p:spPr>
          <a:xfrm>
            <a:off x="4085225" y="828775"/>
            <a:ext cx="5000700" cy="1725600"/>
          </a:xfrm>
          <a:prstGeom prst="rect">
            <a:avLst/>
          </a:prstGeom>
          <a:noFill/>
          <a:ln>
            <a:noFill/>
          </a:ln>
        </p:spPr>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6" name="Shape 736"/>
        <p:cNvGrpSpPr/>
        <p:nvPr/>
      </p:nvGrpSpPr>
      <p:grpSpPr>
        <a:xfrm>
          <a:off x="0" y="0"/>
          <a:ext cx="0" cy="0"/>
          <a:chOff x="0" y="0"/>
          <a:chExt cx="0" cy="0"/>
        </a:xfrm>
      </p:grpSpPr>
      <p:sp>
        <p:nvSpPr>
          <p:cNvPr id="737" name="Google Shape;737;p132"/>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38" name="Google Shape;738;p13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39" name="Google Shape;739;p132"/>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40" name="Shape 740"/>
        <p:cNvGrpSpPr/>
        <p:nvPr/>
      </p:nvGrpSpPr>
      <p:grpSpPr>
        <a:xfrm>
          <a:off x="0" y="0"/>
          <a:ext cx="0" cy="0"/>
          <a:chOff x="0" y="0"/>
          <a:chExt cx="0" cy="0"/>
        </a:xfrm>
      </p:grpSpPr>
      <p:sp>
        <p:nvSpPr>
          <p:cNvPr id="741" name="Google Shape;741;p133"/>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33"/>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743" name="Google Shape;743;p133"/>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744" name="Google Shape;744;p133"/>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745" name="Google Shape;745;p13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46" name="Google Shape;746;p133"/>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747" name="Google Shape;747;p133"/>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94" name="Shape 94"/>
        <p:cNvGrpSpPr/>
        <p:nvPr/>
      </p:nvGrpSpPr>
      <p:grpSpPr>
        <a:xfrm>
          <a:off x="0" y="0"/>
          <a:ext cx="0" cy="0"/>
          <a:chOff x="0" y="0"/>
          <a:chExt cx="0" cy="0"/>
        </a:xfrm>
      </p:grpSpPr>
      <p:sp>
        <p:nvSpPr>
          <p:cNvPr id="95" name="Google Shape;95;p14"/>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4"/>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4"/>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4"/>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4"/>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4"/>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1" name="Google Shape;101;p14"/>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102" name="Google Shape;102;p14"/>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103" name="Google Shape;103;p14"/>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748" name="Shape 748"/>
        <p:cNvGrpSpPr/>
        <p:nvPr/>
      </p:nvGrpSpPr>
      <p:grpSpPr>
        <a:xfrm>
          <a:off x="0" y="0"/>
          <a:ext cx="0" cy="0"/>
          <a:chOff x="0" y="0"/>
          <a:chExt cx="0" cy="0"/>
        </a:xfrm>
      </p:grpSpPr>
      <p:grpSp>
        <p:nvGrpSpPr>
          <p:cNvPr id="749" name="Google Shape;749;p134"/>
          <p:cNvGrpSpPr/>
          <p:nvPr/>
        </p:nvGrpSpPr>
        <p:grpSpPr>
          <a:xfrm>
            <a:off x="6098378" y="5"/>
            <a:ext cx="3045625" cy="2030570"/>
            <a:chOff x="6098378" y="5"/>
            <a:chExt cx="3045625" cy="2030570"/>
          </a:xfrm>
        </p:grpSpPr>
        <p:sp>
          <p:nvSpPr>
            <p:cNvPr id="750" name="Google Shape;750;p134"/>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34"/>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134"/>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34"/>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4" name="Google Shape;754;p134"/>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12000"/>
              <a:buNone/>
              <a:defRPr sz="12000">
                <a:solidFill>
                  <a:schemeClr val="lt1"/>
                </a:solidFill>
              </a:defRPr>
            </a:lvl1pPr>
            <a:lvl2pPr lvl="1" algn="ctr">
              <a:lnSpc>
                <a:spcPct val="100000"/>
              </a:lnSpc>
              <a:spcBef>
                <a:spcPts val="0"/>
              </a:spcBef>
              <a:spcAft>
                <a:spcPts val="0"/>
              </a:spcAft>
              <a:buClr>
                <a:schemeClr val="lt1"/>
              </a:buClr>
              <a:buSzPts val="12000"/>
              <a:buNone/>
              <a:defRPr sz="12000">
                <a:solidFill>
                  <a:schemeClr val="lt1"/>
                </a:solidFill>
              </a:defRPr>
            </a:lvl2pPr>
            <a:lvl3pPr lvl="2" algn="ctr">
              <a:lnSpc>
                <a:spcPct val="100000"/>
              </a:lnSpc>
              <a:spcBef>
                <a:spcPts val="0"/>
              </a:spcBef>
              <a:spcAft>
                <a:spcPts val="0"/>
              </a:spcAft>
              <a:buClr>
                <a:schemeClr val="lt1"/>
              </a:buClr>
              <a:buSzPts val="12000"/>
              <a:buNone/>
              <a:defRPr sz="12000">
                <a:solidFill>
                  <a:schemeClr val="lt1"/>
                </a:solidFill>
              </a:defRPr>
            </a:lvl3pPr>
            <a:lvl4pPr lvl="3" algn="ctr">
              <a:lnSpc>
                <a:spcPct val="100000"/>
              </a:lnSpc>
              <a:spcBef>
                <a:spcPts val="0"/>
              </a:spcBef>
              <a:spcAft>
                <a:spcPts val="0"/>
              </a:spcAft>
              <a:buClr>
                <a:schemeClr val="lt1"/>
              </a:buClr>
              <a:buSzPts val="12000"/>
              <a:buNone/>
              <a:defRPr sz="12000">
                <a:solidFill>
                  <a:schemeClr val="lt1"/>
                </a:solidFill>
              </a:defRPr>
            </a:lvl4pPr>
            <a:lvl5pPr lvl="4" algn="ctr">
              <a:lnSpc>
                <a:spcPct val="100000"/>
              </a:lnSpc>
              <a:spcBef>
                <a:spcPts val="0"/>
              </a:spcBef>
              <a:spcAft>
                <a:spcPts val="0"/>
              </a:spcAft>
              <a:buClr>
                <a:schemeClr val="lt1"/>
              </a:buClr>
              <a:buSzPts val="12000"/>
              <a:buNone/>
              <a:defRPr sz="12000">
                <a:solidFill>
                  <a:schemeClr val="lt1"/>
                </a:solidFill>
              </a:defRPr>
            </a:lvl5pPr>
            <a:lvl6pPr lvl="5" algn="ctr">
              <a:lnSpc>
                <a:spcPct val="100000"/>
              </a:lnSpc>
              <a:spcBef>
                <a:spcPts val="0"/>
              </a:spcBef>
              <a:spcAft>
                <a:spcPts val="0"/>
              </a:spcAft>
              <a:buClr>
                <a:schemeClr val="lt1"/>
              </a:buClr>
              <a:buSzPts val="12000"/>
              <a:buNone/>
              <a:defRPr sz="12000">
                <a:solidFill>
                  <a:schemeClr val="lt1"/>
                </a:solidFill>
              </a:defRPr>
            </a:lvl6pPr>
            <a:lvl7pPr lvl="6" algn="ctr">
              <a:lnSpc>
                <a:spcPct val="100000"/>
              </a:lnSpc>
              <a:spcBef>
                <a:spcPts val="0"/>
              </a:spcBef>
              <a:spcAft>
                <a:spcPts val="0"/>
              </a:spcAft>
              <a:buClr>
                <a:schemeClr val="lt1"/>
              </a:buClr>
              <a:buSzPts val="12000"/>
              <a:buNone/>
              <a:defRPr sz="12000">
                <a:solidFill>
                  <a:schemeClr val="lt1"/>
                </a:solidFill>
              </a:defRPr>
            </a:lvl7pPr>
            <a:lvl8pPr lvl="7" algn="ctr">
              <a:lnSpc>
                <a:spcPct val="100000"/>
              </a:lnSpc>
              <a:spcBef>
                <a:spcPts val="0"/>
              </a:spcBef>
              <a:spcAft>
                <a:spcPts val="0"/>
              </a:spcAft>
              <a:buClr>
                <a:schemeClr val="lt1"/>
              </a:buClr>
              <a:buSzPts val="12000"/>
              <a:buNone/>
              <a:defRPr sz="12000">
                <a:solidFill>
                  <a:schemeClr val="lt1"/>
                </a:solidFill>
              </a:defRPr>
            </a:lvl8pPr>
            <a:lvl9pPr lvl="8"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755" name="Google Shape;755;p134"/>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Clr>
                <a:schemeClr val="lt1"/>
              </a:buClr>
              <a:buSzPts val="1800"/>
              <a:buChar char="●"/>
              <a:defRPr>
                <a:solidFill>
                  <a:schemeClr val="lt1"/>
                </a:solidFill>
              </a:defRPr>
            </a:lvl1pPr>
            <a:lvl2pPr indent="-317500" lvl="1" marL="914400" algn="ctr">
              <a:lnSpc>
                <a:spcPct val="115000"/>
              </a:lnSpc>
              <a:spcBef>
                <a:spcPts val="0"/>
              </a:spcBef>
              <a:spcAft>
                <a:spcPts val="0"/>
              </a:spcAft>
              <a:buClr>
                <a:schemeClr val="lt1"/>
              </a:buClr>
              <a:buSzPts val="1400"/>
              <a:buChar char="○"/>
              <a:defRPr>
                <a:solidFill>
                  <a:schemeClr val="lt1"/>
                </a:solidFill>
              </a:defRPr>
            </a:lvl2pPr>
            <a:lvl3pPr indent="-317500" lvl="2" marL="1371600" algn="ctr">
              <a:lnSpc>
                <a:spcPct val="115000"/>
              </a:lnSpc>
              <a:spcBef>
                <a:spcPts val="0"/>
              </a:spcBef>
              <a:spcAft>
                <a:spcPts val="0"/>
              </a:spcAft>
              <a:buClr>
                <a:schemeClr val="lt1"/>
              </a:buClr>
              <a:buSzPts val="1400"/>
              <a:buChar char="■"/>
              <a:defRPr>
                <a:solidFill>
                  <a:schemeClr val="lt1"/>
                </a:solidFill>
              </a:defRPr>
            </a:lvl3pPr>
            <a:lvl4pPr indent="-317500" lvl="3" marL="1828800" algn="ctr">
              <a:lnSpc>
                <a:spcPct val="115000"/>
              </a:lnSpc>
              <a:spcBef>
                <a:spcPts val="0"/>
              </a:spcBef>
              <a:spcAft>
                <a:spcPts val="0"/>
              </a:spcAft>
              <a:buClr>
                <a:schemeClr val="lt1"/>
              </a:buClr>
              <a:buSzPts val="1400"/>
              <a:buChar char="●"/>
              <a:defRPr>
                <a:solidFill>
                  <a:schemeClr val="lt1"/>
                </a:solidFill>
              </a:defRPr>
            </a:lvl4pPr>
            <a:lvl5pPr indent="-317500" lvl="4" marL="2286000" algn="ctr">
              <a:lnSpc>
                <a:spcPct val="115000"/>
              </a:lnSpc>
              <a:spcBef>
                <a:spcPts val="0"/>
              </a:spcBef>
              <a:spcAft>
                <a:spcPts val="0"/>
              </a:spcAft>
              <a:buClr>
                <a:schemeClr val="lt1"/>
              </a:buClr>
              <a:buSzPts val="1400"/>
              <a:buChar char="○"/>
              <a:defRPr>
                <a:solidFill>
                  <a:schemeClr val="lt1"/>
                </a:solidFill>
              </a:defRPr>
            </a:lvl5pPr>
            <a:lvl6pPr indent="-317500" lvl="5" marL="2743200" algn="ctr">
              <a:lnSpc>
                <a:spcPct val="115000"/>
              </a:lnSpc>
              <a:spcBef>
                <a:spcPts val="0"/>
              </a:spcBef>
              <a:spcAft>
                <a:spcPts val="0"/>
              </a:spcAft>
              <a:buClr>
                <a:schemeClr val="lt1"/>
              </a:buClr>
              <a:buSzPts val="1400"/>
              <a:buChar char="■"/>
              <a:defRPr>
                <a:solidFill>
                  <a:schemeClr val="lt1"/>
                </a:solidFill>
              </a:defRPr>
            </a:lvl6pPr>
            <a:lvl7pPr indent="-317500" lvl="6" marL="3200400" algn="ctr">
              <a:lnSpc>
                <a:spcPct val="115000"/>
              </a:lnSpc>
              <a:spcBef>
                <a:spcPts val="0"/>
              </a:spcBef>
              <a:spcAft>
                <a:spcPts val="0"/>
              </a:spcAft>
              <a:buClr>
                <a:schemeClr val="lt1"/>
              </a:buClr>
              <a:buSzPts val="1400"/>
              <a:buChar char="●"/>
              <a:defRPr>
                <a:solidFill>
                  <a:schemeClr val="lt1"/>
                </a:solidFill>
              </a:defRPr>
            </a:lvl7pPr>
            <a:lvl8pPr indent="-317500" lvl="7" marL="3657600" algn="ctr">
              <a:lnSpc>
                <a:spcPct val="115000"/>
              </a:lnSpc>
              <a:spcBef>
                <a:spcPts val="0"/>
              </a:spcBef>
              <a:spcAft>
                <a:spcPts val="0"/>
              </a:spcAft>
              <a:buClr>
                <a:schemeClr val="lt1"/>
              </a:buClr>
              <a:buSzPts val="1400"/>
              <a:buChar char="○"/>
              <a:defRPr>
                <a:solidFill>
                  <a:schemeClr val="lt1"/>
                </a:solidFill>
              </a:defRPr>
            </a:lvl8pPr>
            <a:lvl9pPr indent="-317500" lvl="8" marL="4114800" algn="ctr">
              <a:lnSpc>
                <a:spcPct val="115000"/>
              </a:lnSpc>
              <a:spcBef>
                <a:spcPts val="0"/>
              </a:spcBef>
              <a:spcAft>
                <a:spcPts val="0"/>
              </a:spcAft>
              <a:buClr>
                <a:schemeClr val="lt1"/>
              </a:buClr>
              <a:buSzPts val="1400"/>
              <a:buChar char="■"/>
              <a:defRPr>
                <a:solidFill>
                  <a:schemeClr val="lt1"/>
                </a:solidFill>
              </a:defRPr>
            </a:lvl9pPr>
          </a:lstStyle>
          <a:p/>
        </p:txBody>
      </p:sp>
      <p:sp>
        <p:nvSpPr>
          <p:cNvPr id="756" name="Google Shape;756;p13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57" name="Google Shape;757;p134"/>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58" name="Shape 758"/>
        <p:cNvGrpSpPr/>
        <p:nvPr/>
      </p:nvGrpSpPr>
      <p:grpSpPr>
        <a:xfrm>
          <a:off x="0" y="0"/>
          <a:ext cx="0" cy="0"/>
          <a:chOff x="0" y="0"/>
          <a:chExt cx="0" cy="0"/>
        </a:xfrm>
      </p:grpSpPr>
      <p:sp>
        <p:nvSpPr>
          <p:cNvPr id="759" name="Google Shape;759;p13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760" name="Shape 760"/>
        <p:cNvGrpSpPr/>
        <p:nvPr/>
      </p:nvGrpSpPr>
      <p:grpSpPr>
        <a:xfrm>
          <a:off x="0" y="0"/>
          <a:ext cx="0" cy="0"/>
          <a:chOff x="0" y="0"/>
          <a:chExt cx="0" cy="0"/>
        </a:xfrm>
      </p:grpSpPr>
      <p:sp>
        <p:nvSpPr>
          <p:cNvPr id="761" name="Google Shape;761;p136"/>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136"/>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136"/>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36"/>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36"/>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36"/>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67" name="Google Shape;767;p136"/>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768" name="Google Shape;768;p136"/>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769" name="Google Shape;769;p136"/>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70" name="Shape 770"/>
        <p:cNvGrpSpPr/>
        <p:nvPr/>
      </p:nvGrpSpPr>
      <p:grpSpPr>
        <a:xfrm>
          <a:off x="0" y="0"/>
          <a:ext cx="0" cy="0"/>
          <a:chOff x="0" y="0"/>
          <a:chExt cx="0" cy="0"/>
        </a:xfrm>
      </p:grpSpPr>
      <p:sp>
        <p:nvSpPr>
          <p:cNvPr id="771" name="Google Shape;771;p137"/>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772" name="Google Shape;772;p13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773" name="Shape 773"/>
        <p:cNvGrpSpPr/>
        <p:nvPr/>
      </p:nvGrpSpPr>
      <p:grpSpPr>
        <a:xfrm>
          <a:off x="0" y="0"/>
          <a:ext cx="0" cy="0"/>
          <a:chOff x="0" y="0"/>
          <a:chExt cx="0" cy="0"/>
        </a:xfrm>
      </p:grpSpPr>
      <p:sp>
        <p:nvSpPr>
          <p:cNvPr id="774" name="Google Shape;774;p138"/>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75" name="Google Shape;775;p138"/>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776" name="Google Shape;776;p138"/>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777" name="Google Shape;777;p138"/>
          <p:cNvSpPr/>
          <p:nvPr>
            <p:ph idx="2" type="pic"/>
          </p:nvPr>
        </p:nvSpPr>
        <p:spPr>
          <a:xfrm>
            <a:off x="-5" y="-37"/>
            <a:ext cx="2786400" cy="1025700"/>
          </a:xfrm>
          <a:prstGeom prst="rect">
            <a:avLst/>
          </a:prstGeom>
          <a:noFill/>
          <a:ln>
            <a:noFill/>
          </a:ln>
        </p:spPr>
      </p:sp>
      <p:sp>
        <p:nvSpPr>
          <p:cNvPr id="778" name="Google Shape;778;p138"/>
          <p:cNvSpPr/>
          <p:nvPr>
            <p:ph idx="3" type="pic"/>
          </p:nvPr>
        </p:nvSpPr>
        <p:spPr>
          <a:xfrm>
            <a:off x="5465475" y="1135388"/>
            <a:ext cx="3483900" cy="2273700"/>
          </a:xfrm>
          <a:prstGeom prst="rect">
            <a:avLst/>
          </a:prstGeom>
          <a:noFill/>
          <a:ln>
            <a:noFill/>
          </a:ln>
        </p:spPr>
      </p:sp>
      <p:sp>
        <p:nvSpPr>
          <p:cNvPr id="779" name="Google Shape;779;p138"/>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780" name="Google Shape;780;p138"/>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781" name="Google Shape;781;p138"/>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782" name="Google Shape;782;p138"/>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Section 1">
    <p:spTree>
      <p:nvGrpSpPr>
        <p:cNvPr id="783" name="Shape 783"/>
        <p:cNvGrpSpPr/>
        <p:nvPr/>
      </p:nvGrpSpPr>
      <p:grpSpPr>
        <a:xfrm>
          <a:off x="0" y="0"/>
          <a:ext cx="0" cy="0"/>
          <a:chOff x="0" y="0"/>
          <a:chExt cx="0" cy="0"/>
        </a:xfrm>
      </p:grpSpPr>
      <p:sp>
        <p:nvSpPr>
          <p:cNvPr id="784" name="Google Shape;784;p139"/>
          <p:cNvSpPr txBox="1"/>
          <p:nvPr>
            <p:ph type="ctrTitle"/>
          </p:nvPr>
        </p:nvSpPr>
        <p:spPr>
          <a:xfrm>
            <a:off x="1143000" y="1421175"/>
            <a:ext cx="6858000" cy="500700"/>
          </a:xfrm>
          <a:prstGeom prst="rect">
            <a:avLst/>
          </a:prstGeom>
          <a:noFill/>
          <a:ln>
            <a:noFill/>
          </a:ln>
        </p:spPr>
        <p:txBody>
          <a:bodyPr anchorCtr="0" anchor="b" bIns="0" lIns="0" spcFirstLastPara="1" rIns="0" wrap="square" tIns="0">
            <a:normAutofit/>
          </a:bodyPr>
          <a:lstStyle>
            <a:lvl1pPr lvl="0" rtl="0" algn="ctr">
              <a:lnSpc>
                <a:spcPct val="90000"/>
              </a:lnSpc>
              <a:spcBef>
                <a:spcPts val="0"/>
              </a:spcBef>
              <a:spcAft>
                <a:spcPts val="0"/>
              </a:spcAft>
              <a:buSzPts val="3300"/>
              <a:buFont typeface="Century Gothic"/>
              <a:buNone/>
              <a:defRPr b="0" sz="3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785" name="Google Shape;785;p139"/>
          <p:cNvPicPr preferRelativeResize="0"/>
          <p:nvPr/>
        </p:nvPicPr>
        <p:blipFill rotWithShape="1">
          <a:blip r:embed="rId2">
            <a:alphaModFix/>
          </a:blip>
          <a:srcRect b="7243" l="0" r="0" t="7235"/>
          <a:stretch/>
        </p:blipFill>
        <p:spPr>
          <a:xfrm>
            <a:off x="3158302" y="3533522"/>
            <a:ext cx="2830735" cy="370034"/>
          </a:xfrm>
          <a:prstGeom prst="rect">
            <a:avLst/>
          </a:prstGeom>
          <a:noFill/>
          <a:ln>
            <a:noFill/>
          </a:ln>
        </p:spPr>
      </p:pic>
      <p:sp>
        <p:nvSpPr>
          <p:cNvPr id="786" name="Google Shape;786;p139"/>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ull Width 1">
  <p:cSld name="Text Full Width_1">
    <p:spTree>
      <p:nvGrpSpPr>
        <p:cNvPr id="787" name="Shape 787"/>
        <p:cNvGrpSpPr/>
        <p:nvPr/>
      </p:nvGrpSpPr>
      <p:grpSpPr>
        <a:xfrm>
          <a:off x="0" y="0"/>
          <a:ext cx="0" cy="0"/>
          <a:chOff x="0" y="0"/>
          <a:chExt cx="0" cy="0"/>
        </a:xfrm>
      </p:grpSpPr>
      <p:sp>
        <p:nvSpPr>
          <p:cNvPr id="788" name="Google Shape;788;p140"/>
          <p:cNvSpPr txBox="1"/>
          <p:nvPr>
            <p:ph type="title"/>
          </p:nvPr>
        </p:nvSpPr>
        <p:spPr>
          <a:xfrm>
            <a:off x="468630" y="273844"/>
            <a:ext cx="8200500" cy="701700"/>
          </a:xfrm>
          <a:prstGeom prst="rect">
            <a:avLst/>
          </a:prstGeom>
          <a:noFill/>
          <a:ln>
            <a:noFill/>
          </a:ln>
        </p:spPr>
        <p:txBody>
          <a:bodyPr anchorCtr="0" anchor="ctr" bIns="91425" lIns="91425" spcFirstLastPara="1" rIns="91425" wrap="square" tIns="91425">
            <a:normAutofit/>
          </a:bodyPr>
          <a:lstStyle>
            <a:lvl1pPr lvl="0" marR="0" rtl="0" algn="l">
              <a:lnSpc>
                <a:spcPct val="90000"/>
              </a:lnSpc>
              <a:spcBef>
                <a:spcPts val="0"/>
              </a:spcBef>
              <a:spcAft>
                <a:spcPts val="0"/>
              </a:spcAft>
              <a:buClr>
                <a:srgbClr val="168FDF"/>
              </a:buClr>
              <a:buSzPts val="2700"/>
              <a:buFont typeface="Gill Sans"/>
              <a:buNone/>
              <a:defRPr b="0" i="0" sz="2700" u="none" cap="none" strike="noStrike">
                <a:solidFill>
                  <a:srgbClr val="168FDF"/>
                </a:solidFill>
                <a:latin typeface="Gill Sans"/>
                <a:ea typeface="Gill Sans"/>
                <a:cs typeface="Gill Sans"/>
                <a:sym typeface="Gill Sans"/>
              </a:defRPr>
            </a:lvl1pPr>
            <a:lvl2pPr lvl="1" rtl="0" algn="l">
              <a:lnSpc>
                <a:spcPct val="100000"/>
              </a:lnSpc>
              <a:spcBef>
                <a:spcPts val="0"/>
              </a:spcBef>
              <a:spcAft>
                <a:spcPts val="0"/>
              </a:spcAft>
              <a:buSzPts val="1100"/>
              <a:buFont typeface="Arial"/>
              <a:buNone/>
              <a:defRPr sz="1400"/>
            </a:lvl2pPr>
            <a:lvl3pPr lvl="2" rtl="0" algn="l">
              <a:lnSpc>
                <a:spcPct val="100000"/>
              </a:lnSpc>
              <a:spcBef>
                <a:spcPts val="0"/>
              </a:spcBef>
              <a:spcAft>
                <a:spcPts val="0"/>
              </a:spcAft>
              <a:buSzPts val="1100"/>
              <a:buFont typeface="Arial"/>
              <a:buNone/>
              <a:defRPr sz="1400"/>
            </a:lvl3pPr>
            <a:lvl4pPr lvl="3" rtl="0" algn="l">
              <a:lnSpc>
                <a:spcPct val="100000"/>
              </a:lnSpc>
              <a:spcBef>
                <a:spcPts val="0"/>
              </a:spcBef>
              <a:spcAft>
                <a:spcPts val="0"/>
              </a:spcAft>
              <a:buSzPts val="1100"/>
              <a:buFont typeface="Arial"/>
              <a:buNone/>
              <a:defRPr sz="1400"/>
            </a:lvl4pPr>
            <a:lvl5pPr lvl="4" rtl="0" algn="l">
              <a:lnSpc>
                <a:spcPct val="100000"/>
              </a:lnSpc>
              <a:spcBef>
                <a:spcPts val="0"/>
              </a:spcBef>
              <a:spcAft>
                <a:spcPts val="0"/>
              </a:spcAft>
              <a:buSzPts val="1100"/>
              <a:buFont typeface="Arial"/>
              <a:buNone/>
              <a:defRPr sz="1400"/>
            </a:lvl5pPr>
            <a:lvl6pPr lvl="5" rtl="0" algn="l">
              <a:lnSpc>
                <a:spcPct val="100000"/>
              </a:lnSpc>
              <a:spcBef>
                <a:spcPts val="0"/>
              </a:spcBef>
              <a:spcAft>
                <a:spcPts val="0"/>
              </a:spcAft>
              <a:buSzPts val="1100"/>
              <a:buFont typeface="Arial"/>
              <a:buNone/>
              <a:defRPr sz="1400"/>
            </a:lvl6pPr>
            <a:lvl7pPr lvl="6" rtl="0" algn="l">
              <a:lnSpc>
                <a:spcPct val="100000"/>
              </a:lnSpc>
              <a:spcBef>
                <a:spcPts val="0"/>
              </a:spcBef>
              <a:spcAft>
                <a:spcPts val="0"/>
              </a:spcAft>
              <a:buSzPts val="1100"/>
              <a:buFont typeface="Arial"/>
              <a:buNone/>
              <a:defRPr sz="1400"/>
            </a:lvl7pPr>
            <a:lvl8pPr lvl="7" rtl="0" algn="l">
              <a:lnSpc>
                <a:spcPct val="100000"/>
              </a:lnSpc>
              <a:spcBef>
                <a:spcPts val="0"/>
              </a:spcBef>
              <a:spcAft>
                <a:spcPts val="0"/>
              </a:spcAft>
              <a:buSzPts val="1100"/>
              <a:buFont typeface="Arial"/>
              <a:buNone/>
              <a:defRPr sz="1400"/>
            </a:lvl8pPr>
            <a:lvl9pPr lvl="8" rtl="0" algn="l">
              <a:lnSpc>
                <a:spcPct val="100000"/>
              </a:lnSpc>
              <a:spcBef>
                <a:spcPts val="0"/>
              </a:spcBef>
              <a:spcAft>
                <a:spcPts val="0"/>
              </a:spcAft>
              <a:buSzPts val="1100"/>
              <a:buFont typeface="Arial"/>
              <a:buNone/>
              <a:defRPr sz="1400"/>
            </a:lvl9pPr>
          </a:lstStyle>
          <a:p/>
        </p:txBody>
      </p:sp>
      <p:sp>
        <p:nvSpPr>
          <p:cNvPr id="789" name="Google Shape;789;p140"/>
          <p:cNvSpPr txBox="1"/>
          <p:nvPr>
            <p:ph idx="1" type="body"/>
          </p:nvPr>
        </p:nvSpPr>
        <p:spPr>
          <a:xfrm>
            <a:off x="468630" y="1001316"/>
            <a:ext cx="8200500" cy="3263400"/>
          </a:xfrm>
          <a:prstGeom prst="rect">
            <a:avLst/>
          </a:prstGeom>
          <a:noFill/>
          <a:ln>
            <a:noFill/>
          </a:ln>
        </p:spPr>
        <p:txBody>
          <a:bodyPr anchorCtr="0" anchor="t" bIns="91425" lIns="91425" spcFirstLastPara="1" rIns="91425" wrap="square" tIns="91425">
            <a:normAutofit/>
          </a:bodyPr>
          <a:lstStyle>
            <a:lvl1pPr indent="-361950" lvl="0" marL="457200" marR="0" rtl="0" algn="l">
              <a:lnSpc>
                <a:spcPct val="100000"/>
              </a:lnSpc>
              <a:spcBef>
                <a:spcPts val="800"/>
              </a:spcBef>
              <a:spcAft>
                <a:spcPts val="0"/>
              </a:spcAft>
              <a:buClr>
                <a:srgbClr val="168FDF"/>
              </a:buClr>
              <a:buSzPts val="2100"/>
              <a:buFont typeface="Helvetica Neue"/>
              <a:buChar char="›"/>
              <a:defRPr b="0" i="0" sz="2100" u="none" cap="none" strike="noStrike">
                <a:solidFill>
                  <a:srgbClr val="2F2F2F"/>
                </a:solidFill>
                <a:latin typeface="Gill Sans"/>
                <a:ea typeface="Gill Sans"/>
                <a:cs typeface="Gill Sans"/>
                <a:sym typeface="Gill Sans"/>
              </a:defRPr>
            </a:lvl1pPr>
            <a:lvl2pPr indent="-355600" lvl="1" marL="914400" marR="0" rtl="0" algn="l">
              <a:lnSpc>
                <a:spcPct val="100000"/>
              </a:lnSpc>
              <a:spcBef>
                <a:spcPts val="400"/>
              </a:spcBef>
              <a:spcAft>
                <a:spcPts val="0"/>
              </a:spcAft>
              <a:buClr>
                <a:srgbClr val="168FDF"/>
              </a:buClr>
              <a:buSzPts val="2000"/>
              <a:buFont typeface="Helvetica Neue"/>
              <a:buChar char="›"/>
              <a:defRPr b="0" i="0" sz="2000" u="none" cap="none" strike="noStrike">
                <a:solidFill>
                  <a:srgbClr val="2F2F2F"/>
                </a:solidFill>
                <a:latin typeface="Gill Sans"/>
                <a:ea typeface="Gill Sans"/>
                <a:cs typeface="Gill Sans"/>
                <a:sym typeface="Gill Sans"/>
              </a:defRPr>
            </a:lvl2pPr>
            <a:lvl3pPr indent="-342900" lvl="2" marL="1371600" marR="0" rtl="0" algn="l">
              <a:lnSpc>
                <a:spcPct val="100000"/>
              </a:lnSpc>
              <a:spcBef>
                <a:spcPts val="400"/>
              </a:spcBef>
              <a:spcAft>
                <a:spcPts val="0"/>
              </a:spcAft>
              <a:buClr>
                <a:srgbClr val="168FDF"/>
              </a:buClr>
              <a:buSzPts val="1800"/>
              <a:buFont typeface="Helvetica Neue"/>
              <a:buChar char="›"/>
              <a:defRPr b="0" i="0" sz="1800" u="none" cap="none" strike="noStrike">
                <a:solidFill>
                  <a:srgbClr val="2F2F2F"/>
                </a:solidFill>
                <a:latin typeface="Gill Sans"/>
                <a:ea typeface="Gill Sans"/>
                <a:cs typeface="Gill Sans"/>
                <a:sym typeface="Gill Sans"/>
              </a:defRPr>
            </a:lvl3pPr>
            <a:lvl4pPr indent="-336550" lvl="3" marL="1828800" marR="0" rtl="0" algn="l">
              <a:lnSpc>
                <a:spcPct val="100000"/>
              </a:lnSpc>
              <a:spcBef>
                <a:spcPts val="400"/>
              </a:spcBef>
              <a:spcAft>
                <a:spcPts val="0"/>
              </a:spcAft>
              <a:buClr>
                <a:srgbClr val="168FDF"/>
              </a:buClr>
              <a:buSzPts val="1700"/>
              <a:buFont typeface="Helvetica Neue"/>
              <a:buChar char="›"/>
              <a:defRPr b="0" i="0" sz="1700" u="none" cap="none" strike="noStrike">
                <a:solidFill>
                  <a:srgbClr val="2F2F2F"/>
                </a:solidFill>
                <a:latin typeface="Gill Sans"/>
                <a:ea typeface="Gill Sans"/>
                <a:cs typeface="Gill Sans"/>
                <a:sym typeface="Gill Sans"/>
              </a:defRPr>
            </a:lvl4pPr>
            <a:lvl5pPr indent="-323850" lvl="4" marL="2286000" marR="0" rtl="0" algn="l">
              <a:lnSpc>
                <a:spcPct val="100000"/>
              </a:lnSpc>
              <a:spcBef>
                <a:spcPts val="400"/>
              </a:spcBef>
              <a:spcAft>
                <a:spcPts val="0"/>
              </a:spcAft>
              <a:buClr>
                <a:srgbClr val="168FDF"/>
              </a:buClr>
              <a:buSzPts val="1500"/>
              <a:buFont typeface="Helvetica Neue"/>
              <a:buChar char="›"/>
              <a:defRPr b="0" i="0" sz="1500" u="none" cap="none" strike="noStrike">
                <a:solidFill>
                  <a:srgbClr val="2F2F2F"/>
                </a:solidFill>
                <a:latin typeface="Gill Sans"/>
                <a:ea typeface="Gill Sans"/>
                <a:cs typeface="Gill Sans"/>
                <a:sym typeface="Gill Sa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9pPr>
          </a:lstStyle>
          <a:p/>
        </p:txBody>
      </p:sp>
      <p:cxnSp>
        <p:nvCxnSpPr>
          <p:cNvPr id="790" name="Google Shape;790;p140"/>
          <p:cNvCxnSpPr/>
          <p:nvPr/>
        </p:nvCxnSpPr>
        <p:spPr>
          <a:xfrm>
            <a:off x="308610" y="273844"/>
            <a:ext cx="0" cy="4581600"/>
          </a:xfrm>
          <a:prstGeom prst="straightConnector1">
            <a:avLst/>
          </a:prstGeom>
          <a:noFill/>
          <a:ln cap="flat" cmpd="sng" w="9525">
            <a:solidFill>
              <a:srgbClr val="168FDF"/>
            </a:solidFill>
            <a:prstDash val="solid"/>
            <a:miter lim="800000"/>
            <a:headEnd len="sm" w="sm" type="none"/>
            <a:tailEnd len="sm" w="sm" type="none"/>
          </a:ln>
        </p:spPr>
      </p:cxnSp>
      <p:pic>
        <p:nvPicPr>
          <p:cNvPr id="791" name="Google Shape;791;p140"/>
          <p:cNvPicPr preferRelativeResize="0"/>
          <p:nvPr/>
        </p:nvPicPr>
        <p:blipFill rotWithShape="1">
          <a:blip r:embed="rId2">
            <a:alphaModFix/>
          </a:blip>
          <a:srcRect b="0" l="0" r="0" t="0"/>
          <a:stretch/>
        </p:blipFill>
        <p:spPr>
          <a:xfrm>
            <a:off x="455313" y="4886417"/>
            <a:ext cx="2033132" cy="121351"/>
          </a:xfrm>
          <a:prstGeom prst="rect">
            <a:avLst/>
          </a:prstGeom>
          <a:noFill/>
          <a:ln>
            <a:noFill/>
          </a:ln>
        </p:spPr>
      </p:pic>
      <p:sp>
        <p:nvSpPr>
          <p:cNvPr id="792" name="Google Shape;792;p140"/>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pic>
        <p:nvPicPr>
          <p:cNvPr id="793" name="Google Shape;793;p140"/>
          <p:cNvPicPr preferRelativeResize="0"/>
          <p:nvPr/>
        </p:nvPicPr>
        <p:blipFill>
          <a:blip r:embed="rId3">
            <a:alphaModFix/>
          </a:blip>
          <a:stretch>
            <a:fillRect/>
          </a:stretch>
        </p:blipFill>
        <p:spPr>
          <a:xfrm>
            <a:off x="7744775" y="4868118"/>
            <a:ext cx="1213351" cy="157975"/>
          </a:xfrm>
          <a:prstGeom prst="rect">
            <a:avLst/>
          </a:prstGeom>
          <a:noFill/>
          <a:ln>
            <a:noFill/>
          </a:ln>
        </p:spPr>
      </p:pic>
    </p:spTree>
  </p:cSld>
  <p:clrMapOvr>
    <a:masterClrMapping/>
  </p:clrMapOvr>
  <p:transition>
    <p:fade thruBlk="1"/>
  </p:transition>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5">
  <p:cSld name="TITLE_5">
    <p:spTree>
      <p:nvGrpSpPr>
        <p:cNvPr id="794" name="Shape 794"/>
        <p:cNvGrpSpPr/>
        <p:nvPr/>
      </p:nvGrpSpPr>
      <p:grpSpPr>
        <a:xfrm>
          <a:off x="0" y="0"/>
          <a:ext cx="0" cy="0"/>
          <a:chOff x="0" y="0"/>
          <a:chExt cx="0" cy="0"/>
        </a:xfrm>
      </p:grpSpPr>
      <p:sp>
        <p:nvSpPr>
          <p:cNvPr id="795" name="Google Shape;795;p14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96" name="Google Shape;796;p14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97" name="Google Shape;797;p1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with LF Image">
  <p:cSld name="BIG_NUMBER_1">
    <p:bg>
      <p:bgPr>
        <a:gradFill>
          <a:gsLst>
            <a:gs pos="0">
              <a:srgbClr val="003778"/>
            </a:gs>
            <a:gs pos="100000">
              <a:srgbClr val="00183C"/>
            </a:gs>
          </a:gsLst>
          <a:lin ang="2700006" scaled="0"/>
        </a:gradFill>
      </p:bgPr>
    </p:bg>
    <p:spTree>
      <p:nvGrpSpPr>
        <p:cNvPr id="798" name="Shape 798"/>
        <p:cNvGrpSpPr/>
        <p:nvPr/>
      </p:nvGrpSpPr>
      <p:grpSpPr>
        <a:xfrm>
          <a:off x="0" y="0"/>
          <a:ext cx="0" cy="0"/>
          <a:chOff x="0" y="0"/>
          <a:chExt cx="0" cy="0"/>
        </a:xfrm>
      </p:grpSpPr>
      <p:grpSp>
        <p:nvGrpSpPr>
          <p:cNvPr id="799" name="Google Shape;799;p142"/>
          <p:cNvGrpSpPr/>
          <p:nvPr/>
        </p:nvGrpSpPr>
        <p:grpSpPr>
          <a:xfrm>
            <a:off x="6098378" y="5"/>
            <a:ext cx="3045625" cy="2030570"/>
            <a:chOff x="6098378" y="5"/>
            <a:chExt cx="3045625" cy="2030570"/>
          </a:xfrm>
        </p:grpSpPr>
        <p:sp>
          <p:nvSpPr>
            <p:cNvPr id="800" name="Google Shape;800;p14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4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42"/>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14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4" name="Google Shape;804;p142"/>
          <p:cNvSpPr txBox="1"/>
          <p:nvPr>
            <p:ph hasCustomPrompt="1" type="title"/>
          </p:nvPr>
        </p:nvSpPr>
        <p:spPr>
          <a:xfrm>
            <a:off x="311700" y="1102894"/>
            <a:ext cx="8520600" cy="28074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Clr>
                <a:schemeClr val="lt1"/>
              </a:buClr>
              <a:buSzPts val="12000"/>
              <a:buNone/>
              <a:defRPr sz="12000">
                <a:solidFill>
                  <a:schemeClr val="lt1"/>
                </a:solidFill>
              </a:defRPr>
            </a:lvl1pPr>
            <a:lvl2pPr lvl="1" rtl="0" algn="ctr">
              <a:lnSpc>
                <a:spcPct val="100000"/>
              </a:lnSpc>
              <a:spcBef>
                <a:spcPts val="0"/>
              </a:spcBef>
              <a:spcAft>
                <a:spcPts val="0"/>
              </a:spcAft>
              <a:buClr>
                <a:schemeClr val="lt1"/>
              </a:buClr>
              <a:buSzPts val="12000"/>
              <a:buNone/>
              <a:defRPr sz="12000">
                <a:solidFill>
                  <a:schemeClr val="lt1"/>
                </a:solidFill>
              </a:defRPr>
            </a:lvl2pPr>
            <a:lvl3pPr lvl="2" rtl="0" algn="ctr">
              <a:lnSpc>
                <a:spcPct val="100000"/>
              </a:lnSpc>
              <a:spcBef>
                <a:spcPts val="0"/>
              </a:spcBef>
              <a:spcAft>
                <a:spcPts val="0"/>
              </a:spcAft>
              <a:buClr>
                <a:schemeClr val="lt1"/>
              </a:buClr>
              <a:buSzPts val="12000"/>
              <a:buNone/>
              <a:defRPr sz="12000">
                <a:solidFill>
                  <a:schemeClr val="lt1"/>
                </a:solidFill>
              </a:defRPr>
            </a:lvl3pPr>
            <a:lvl4pPr lvl="3" rtl="0" algn="ctr">
              <a:lnSpc>
                <a:spcPct val="100000"/>
              </a:lnSpc>
              <a:spcBef>
                <a:spcPts val="0"/>
              </a:spcBef>
              <a:spcAft>
                <a:spcPts val="0"/>
              </a:spcAft>
              <a:buClr>
                <a:schemeClr val="lt1"/>
              </a:buClr>
              <a:buSzPts val="12000"/>
              <a:buNone/>
              <a:defRPr sz="12000">
                <a:solidFill>
                  <a:schemeClr val="lt1"/>
                </a:solidFill>
              </a:defRPr>
            </a:lvl4pPr>
            <a:lvl5pPr lvl="4" rtl="0" algn="ctr">
              <a:lnSpc>
                <a:spcPct val="100000"/>
              </a:lnSpc>
              <a:spcBef>
                <a:spcPts val="0"/>
              </a:spcBef>
              <a:spcAft>
                <a:spcPts val="0"/>
              </a:spcAft>
              <a:buClr>
                <a:schemeClr val="lt1"/>
              </a:buClr>
              <a:buSzPts val="12000"/>
              <a:buNone/>
              <a:defRPr sz="12000">
                <a:solidFill>
                  <a:schemeClr val="lt1"/>
                </a:solidFill>
              </a:defRPr>
            </a:lvl5pPr>
            <a:lvl6pPr lvl="5" rtl="0" algn="ctr">
              <a:lnSpc>
                <a:spcPct val="100000"/>
              </a:lnSpc>
              <a:spcBef>
                <a:spcPts val="0"/>
              </a:spcBef>
              <a:spcAft>
                <a:spcPts val="0"/>
              </a:spcAft>
              <a:buClr>
                <a:schemeClr val="lt1"/>
              </a:buClr>
              <a:buSzPts val="12000"/>
              <a:buNone/>
              <a:defRPr sz="12000">
                <a:solidFill>
                  <a:schemeClr val="lt1"/>
                </a:solidFill>
              </a:defRPr>
            </a:lvl6pPr>
            <a:lvl7pPr lvl="6" rtl="0" algn="ctr">
              <a:lnSpc>
                <a:spcPct val="100000"/>
              </a:lnSpc>
              <a:spcBef>
                <a:spcPts val="0"/>
              </a:spcBef>
              <a:spcAft>
                <a:spcPts val="0"/>
              </a:spcAft>
              <a:buClr>
                <a:schemeClr val="lt1"/>
              </a:buClr>
              <a:buSzPts val="12000"/>
              <a:buNone/>
              <a:defRPr sz="12000">
                <a:solidFill>
                  <a:schemeClr val="lt1"/>
                </a:solidFill>
              </a:defRPr>
            </a:lvl7pPr>
            <a:lvl8pPr lvl="7" rtl="0" algn="ctr">
              <a:lnSpc>
                <a:spcPct val="100000"/>
              </a:lnSpc>
              <a:spcBef>
                <a:spcPts val="0"/>
              </a:spcBef>
              <a:spcAft>
                <a:spcPts val="0"/>
              </a:spcAft>
              <a:buClr>
                <a:schemeClr val="lt1"/>
              </a:buClr>
              <a:buSzPts val="12000"/>
              <a:buNone/>
              <a:defRPr sz="12000">
                <a:solidFill>
                  <a:schemeClr val="lt1"/>
                </a:solidFill>
              </a:defRPr>
            </a:lvl8pPr>
            <a:lvl9pPr lvl="8" rtl="0"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805" name="Google Shape;805;p14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806" name="Google Shape;806;p142"/>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pic>
        <p:nvPicPr>
          <p:cNvPr descr="A picture containing thing&#10;&#10;Description generated with high confidence" id="807" name="Google Shape;807;p142"/>
          <p:cNvPicPr preferRelativeResize="0"/>
          <p:nvPr/>
        </p:nvPicPr>
        <p:blipFill rotWithShape="1">
          <a:blip r:embed="rId3">
            <a:alphaModFix/>
          </a:blip>
          <a:srcRect b="0" l="0" r="0" t="0"/>
          <a:stretch/>
        </p:blipFill>
        <p:spPr>
          <a:xfrm>
            <a:off x="1632056" y="4251166"/>
            <a:ext cx="5879885" cy="350944"/>
          </a:xfrm>
          <a:prstGeom prst="rect">
            <a:avLst/>
          </a:prstGeom>
          <a:noFill/>
          <a:ln>
            <a:noFill/>
          </a:ln>
        </p:spPr>
      </p:pic>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FESS Overview">
  <p:cSld name="SECTION_TITLE_AND_DESCRIPTION_1">
    <p:spTree>
      <p:nvGrpSpPr>
        <p:cNvPr id="808" name="Shape 808"/>
        <p:cNvGrpSpPr/>
        <p:nvPr/>
      </p:nvGrpSpPr>
      <p:grpSpPr>
        <a:xfrm>
          <a:off x="0" y="0"/>
          <a:ext cx="0" cy="0"/>
          <a:chOff x="0" y="0"/>
          <a:chExt cx="0" cy="0"/>
        </a:xfrm>
      </p:grpSpPr>
      <p:sp>
        <p:nvSpPr>
          <p:cNvPr id="809" name="Google Shape;809;p143"/>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143"/>
          <p:cNvSpPr txBox="1"/>
          <p:nvPr>
            <p:ph idx="1"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811" name="Google Shape;811;p14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812" name="Google Shape;812;p143"/>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813" name="Google Shape;813;p143"/>
          <p:cNvPicPr preferRelativeResize="0"/>
          <p:nvPr/>
        </p:nvPicPr>
        <p:blipFill>
          <a:blip r:embed="rId3">
            <a:alphaModFix/>
          </a:blip>
          <a:stretch>
            <a:fillRect/>
          </a:stretch>
        </p:blipFill>
        <p:spPr>
          <a:xfrm>
            <a:off x="337397" y="431518"/>
            <a:ext cx="3901483" cy="1022188"/>
          </a:xfrm>
          <a:prstGeom prst="rect">
            <a:avLst/>
          </a:prstGeom>
          <a:noFill/>
          <a:ln>
            <a:noFill/>
          </a:ln>
        </p:spPr>
      </p:pic>
      <p:sp>
        <p:nvSpPr>
          <p:cNvPr id="814" name="Google Shape;814;p143"/>
          <p:cNvSpPr txBox="1"/>
          <p:nvPr/>
        </p:nvSpPr>
        <p:spPr>
          <a:xfrm>
            <a:off x="337397" y="1697494"/>
            <a:ext cx="3901500" cy="831300"/>
          </a:xfrm>
          <a:prstGeom prst="rect">
            <a:avLst/>
          </a:prstGeom>
          <a:noFill/>
          <a:ln>
            <a:noFill/>
          </a:ln>
        </p:spPr>
        <p:txBody>
          <a:bodyPr anchorCtr="0" anchor="ctr" bIns="68575" lIns="68575" spcFirstLastPara="1" rIns="68575" wrap="square" tIns="68575">
            <a:noAutofit/>
          </a:bodyPr>
          <a:lstStyle/>
          <a:p>
            <a:pPr indent="0" lvl="0" marL="0" rtl="0" algn="ctr">
              <a:spcBef>
                <a:spcPts val="0"/>
              </a:spcBef>
              <a:spcAft>
                <a:spcPts val="0"/>
              </a:spcAft>
              <a:buNone/>
            </a:pPr>
            <a:r>
              <a:rPr lang="en" sz="1600">
                <a:latin typeface="Roboto Slab Light"/>
                <a:ea typeface="Roboto Slab Light"/>
                <a:cs typeface="Roboto Slab Light"/>
                <a:sym typeface="Roboto Slab Light"/>
              </a:rPr>
              <a:t>Current Working Groups include</a:t>
            </a:r>
            <a:endParaRPr sz="1600">
              <a:latin typeface="Roboto Slab Light"/>
              <a:ea typeface="Roboto Slab Light"/>
              <a:cs typeface="Roboto Slab Light"/>
              <a:sym typeface="Roboto Slab Light"/>
            </a:endParaRPr>
          </a:p>
        </p:txBody>
      </p:sp>
      <p:sp>
        <p:nvSpPr>
          <p:cNvPr id="815" name="Google Shape;815;p143"/>
          <p:cNvSpPr/>
          <p:nvPr>
            <p:ph idx="2" type="pic"/>
          </p:nvPr>
        </p:nvSpPr>
        <p:spPr>
          <a:xfrm>
            <a:off x="337406" y="2569706"/>
            <a:ext cx="3901500" cy="14631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4" name="Shape 104"/>
        <p:cNvGrpSpPr/>
        <p:nvPr/>
      </p:nvGrpSpPr>
      <p:grpSpPr>
        <a:xfrm>
          <a:off x="0" y="0"/>
          <a:ext cx="0" cy="0"/>
          <a:chOff x="0" y="0"/>
          <a:chExt cx="0" cy="0"/>
        </a:xfrm>
      </p:grpSpPr>
      <p:sp>
        <p:nvSpPr>
          <p:cNvPr id="105" name="Google Shape;105;p15"/>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106" name="Google Shape;106;p1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_6">
    <p:bg>
      <p:bgPr>
        <a:blipFill>
          <a:blip r:embed="rId2">
            <a:alphaModFix/>
          </a:blip>
          <a:stretch>
            <a:fillRect/>
          </a:stretch>
        </a:blipFill>
      </p:bgPr>
    </p:bg>
    <p:spTree>
      <p:nvGrpSpPr>
        <p:cNvPr id="816" name="Shape 816"/>
        <p:cNvGrpSpPr/>
        <p:nvPr/>
      </p:nvGrpSpPr>
      <p:grpSpPr>
        <a:xfrm>
          <a:off x="0" y="0"/>
          <a:ext cx="0" cy="0"/>
          <a:chOff x="0" y="0"/>
          <a:chExt cx="0" cy="0"/>
        </a:xfrm>
      </p:grpSpPr>
      <p:sp>
        <p:nvSpPr>
          <p:cNvPr id="817" name="Google Shape;817;p144"/>
          <p:cNvSpPr txBox="1"/>
          <p:nvPr>
            <p:ph type="ctrTitle"/>
          </p:nvPr>
        </p:nvSpPr>
        <p:spPr>
          <a:xfrm>
            <a:off x="628650" y="727472"/>
            <a:ext cx="4400700" cy="1790700"/>
          </a:xfrm>
          <a:prstGeom prst="rect">
            <a:avLst/>
          </a:prstGeom>
          <a:noFill/>
          <a:ln>
            <a:noFill/>
          </a:ln>
        </p:spPr>
        <p:txBody>
          <a:bodyPr anchorCtr="0" anchor="ctr" bIns="34275" lIns="68575" spcFirstLastPara="1" rIns="68575" wrap="square" tIns="34275">
            <a:normAutofit/>
          </a:bodyPr>
          <a:lstStyle>
            <a:lvl1pPr lvl="0" algn="l">
              <a:lnSpc>
                <a:spcPct val="100000"/>
              </a:lnSpc>
              <a:spcBef>
                <a:spcPts val="0"/>
              </a:spcBef>
              <a:spcAft>
                <a:spcPts val="0"/>
              </a:spcAft>
              <a:buClr>
                <a:schemeClr val="lt1"/>
              </a:buClr>
              <a:buSzPts val="3300"/>
              <a:buFont typeface="Open Sans"/>
              <a:buNone/>
              <a:defRPr sz="3300">
                <a:solidFill>
                  <a:schemeClr val="lt1"/>
                </a:solidFill>
                <a:latin typeface="Open Sans"/>
                <a:ea typeface="Open Sans"/>
                <a:cs typeface="Open Sans"/>
                <a:sym typeface="Open Sans"/>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18" name="Google Shape;818;p144"/>
          <p:cNvSpPr txBox="1"/>
          <p:nvPr>
            <p:ph idx="1" type="subTitle"/>
          </p:nvPr>
        </p:nvSpPr>
        <p:spPr>
          <a:xfrm>
            <a:off x="628650" y="2587228"/>
            <a:ext cx="4400700" cy="628500"/>
          </a:xfrm>
          <a:prstGeom prst="rect">
            <a:avLst/>
          </a:prstGeom>
          <a:noFill/>
          <a:ln>
            <a:noFill/>
          </a:ln>
        </p:spPr>
        <p:txBody>
          <a:bodyPr anchorCtr="0" anchor="ctr" bIns="34275" lIns="68575" spcFirstLastPara="1" rIns="68575" wrap="square" tIns="34275">
            <a:normAutofit/>
          </a:bodyPr>
          <a:lstStyle>
            <a:lvl1pPr lvl="0" algn="l">
              <a:lnSpc>
                <a:spcPct val="100000"/>
              </a:lnSpc>
              <a:spcBef>
                <a:spcPts val="800"/>
              </a:spcBef>
              <a:spcAft>
                <a:spcPts val="0"/>
              </a:spcAft>
              <a:buSzPts val="2100"/>
              <a:buNone/>
              <a:defRPr sz="2100">
                <a:solidFill>
                  <a:schemeClr val="lt1"/>
                </a:solidFill>
                <a:latin typeface="Open Sans"/>
                <a:ea typeface="Open Sans"/>
                <a:cs typeface="Open Sans"/>
                <a:sym typeface="Open Sans"/>
              </a:defRPr>
            </a:lvl1pPr>
            <a:lvl2pPr lvl="1" algn="ctr">
              <a:lnSpc>
                <a:spcPct val="100000"/>
              </a:lnSpc>
              <a:spcBef>
                <a:spcPts val="400"/>
              </a:spcBef>
              <a:spcAft>
                <a:spcPts val="0"/>
              </a:spcAft>
              <a:buSzPts val="1500"/>
              <a:buNone/>
              <a:defRPr sz="1500"/>
            </a:lvl2pPr>
            <a:lvl3pPr lvl="2" algn="ctr">
              <a:lnSpc>
                <a:spcPct val="100000"/>
              </a:lnSpc>
              <a:spcBef>
                <a:spcPts val="400"/>
              </a:spcBef>
              <a:spcAft>
                <a:spcPts val="0"/>
              </a:spcAft>
              <a:buSzPts val="1400"/>
              <a:buNone/>
              <a:defRPr sz="1400"/>
            </a:lvl3pPr>
            <a:lvl4pPr lvl="3" algn="ctr">
              <a:lnSpc>
                <a:spcPct val="100000"/>
              </a:lnSpc>
              <a:spcBef>
                <a:spcPts val="400"/>
              </a:spcBef>
              <a:spcAft>
                <a:spcPts val="0"/>
              </a:spcAft>
              <a:buSzPts val="1200"/>
              <a:buNone/>
              <a:defRPr sz="1200"/>
            </a:lvl4pPr>
            <a:lvl5pPr lvl="4" algn="ctr">
              <a:lnSpc>
                <a:spcPct val="100000"/>
              </a:lnSpc>
              <a:spcBef>
                <a:spcPts val="400"/>
              </a:spcBef>
              <a:spcAft>
                <a:spcPts val="0"/>
              </a:spcAft>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pic>
        <p:nvPicPr>
          <p:cNvPr descr="A picture containing thing&#10;&#10;Description generated with high confidence" id="819" name="Google Shape;819;p144"/>
          <p:cNvPicPr preferRelativeResize="0"/>
          <p:nvPr/>
        </p:nvPicPr>
        <p:blipFill rotWithShape="1">
          <a:blip r:embed="rId3">
            <a:alphaModFix/>
          </a:blip>
          <a:srcRect b="0" l="0" r="0" t="0"/>
          <a:stretch/>
        </p:blipFill>
        <p:spPr>
          <a:xfrm>
            <a:off x="628650" y="4376968"/>
            <a:ext cx="3771903" cy="225131"/>
          </a:xfrm>
          <a:prstGeom prst="rect">
            <a:avLst/>
          </a:prstGeom>
          <a:noFill/>
          <a:ln>
            <a:noFill/>
          </a:ln>
        </p:spPr>
      </p:pic>
      <p:sp>
        <p:nvSpPr>
          <p:cNvPr id="820" name="Google Shape;820;p144"/>
          <p:cNvSpPr txBox="1"/>
          <p:nvPr>
            <p:ph idx="11" type="ftr"/>
          </p:nvPr>
        </p:nvSpPr>
        <p:spPr>
          <a:xfrm>
            <a:off x="455536" y="4937760"/>
            <a:ext cx="2526600" cy="2058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b="0" i="0" sz="800">
                <a:solidFill>
                  <a:schemeClr val="lt1"/>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21" name="Google Shape;821;p144"/>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rmAutofit/>
          </a:bodyPr>
          <a:lstStyle>
            <a:lvl1pPr indent="0" lvl="0" marL="0" algn="r">
              <a:spcBef>
                <a:spcPts val="0"/>
              </a:spcBef>
              <a:buNone/>
              <a:defRPr b="0" i="0" sz="800" u="none" cap="none" strike="noStrike">
                <a:solidFill>
                  <a:schemeClr val="lt1"/>
                </a:solidFill>
                <a:latin typeface="Open Sans Light"/>
                <a:ea typeface="Open Sans Light"/>
                <a:cs typeface="Open Sans Light"/>
                <a:sym typeface="Open Sans Light"/>
              </a:defRPr>
            </a:lvl1pPr>
            <a:lvl2pPr indent="0" lvl="1" marL="0" algn="r">
              <a:spcBef>
                <a:spcPts val="0"/>
              </a:spcBef>
              <a:buNone/>
              <a:defRPr b="0" i="0" sz="800" u="none" cap="none" strike="noStrike">
                <a:solidFill>
                  <a:schemeClr val="lt1"/>
                </a:solidFill>
                <a:latin typeface="Open Sans Light"/>
                <a:ea typeface="Open Sans Light"/>
                <a:cs typeface="Open Sans Light"/>
                <a:sym typeface="Open Sans Light"/>
              </a:defRPr>
            </a:lvl2pPr>
            <a:lvl3pPr indent="0" lvl="2" marL="0" algn="r">
              <a:spcBef>
                <a:spcPts val="0"/>
              </a:spcBef>
              <a:buNone/>
              <a:defRPr b="0" i="0" sz="800" u="none" cap="none" strike="noStrike">
                <a:solidFill>
                  <a:schemeClr val="lt1"/>
                </a:solidFill>
                <a:latin typeface="Open Sans Light"/>
                <a:ea typeface="Open Sans Light"/>
                <a:cs typeface="Open Sans Light"/>
                <a:sym typeface="Open Sans Light"/>
              </a:defRPr>
            </a:lvl3pPr>
            <a:lvl4pPr indent="0" lvl="3" marL="0" algn="r">
              <a:spcBef>
                <a:spcPts val="0"/>
              </a:spcBef>
              <a:buNone/>
              <a:defRPr b="0" i="0" sz="800" u="none" cap="none" strike="noStrike">
                <a:solidFill>
                  <a:schemeClr val="lt1"/>
                </a:solidFill>
                <a:latin typeface="Open Sans Light"/>
                <a:ea typeface="Open Sans Light"/>
                <a:cs typeface="Open Sans Light"/>
                <a:sym typeface="Open Sans Light"/>
              </a:defRPr>
            </a:lvl4pPr>
            <a:lvl5pPr indent="0" lvl="4" marL="0" algn="r">
              <a:spcBef>
                <a:spcPts val="0"/>
              </a:spcBef>
              <a:buNone/>
              <a:defRPr b="0" i="0" sz="800" u="none" cap="none" strike="noStrike">
                <a:solidFill>
                  <a:schemeClr val="lt1"/>
                </a:solidFill>
                <a:latin typeface="Open Sans Light"/>
                <a:ea typeface="Open Sans Light"/>
                <a:cs typeface="Open Sans Light"/>
                <a:sym typeface="Open Sans Light"/>
              </a:defRPr>
            </a:lvl5pPr>
            <a:lvl6pPr indent="0" lvl="5" marL="0" algn="r">
              <a:spcBef>
                <a:spcPts val="0"/>
              </a:spcBef>
              <a:buNone/>
              <a:defRPr b="0" i="0" sz="800" u="none" cap="none" strike="noStrike">
                <a:solidFill>
                  <a:schemeClr val="lt1"/>
                </a:solidFill>
                <a:latin typeface="Open Sans Light"/>
                <a:ea typeface="Open Sans Light"/>
                <a:cs typeface="Open Sans Light"/>
                <a:sym typeface="Open Sans Light"/>
              </a:defRPr>
            </a:lvl6pPr>
            <a:lvl7pPr indent="0" lvl="6" marL="0" algn="r">
              <a:spcBef>
                <a:spcPts val="0"/>
              </a:spcBef>
              <a:buNone/>
              <a:defRPr b="0" i="0" sz="800" u="none" cap="none" strike="noStrike">
                <a:solidFill>
                  <a:schemeClr val="lt1"/>
                </a:solidFill>
                <a:latin typeface="Open Sans Light"/>
                <a:ea typeface="Open Sans Light"/>
                <a:cs typeface="Open Sans Light"/>
                <a:sym typeface="Open Sans Light"/>
              </a:defRPr>
            </a:lvl7pPr>
            <a:lvl8pPr indent="0" lvl="7" marL="0" algn="r">
              <a:spcBef>
                <a:spcPts val="0"/>
              </a:spcBef>
              <a:buNone/>
              <a:defRPr b="0" i="0" sz="800" u="none" cap="none" strike="noStrike">
                <a:solidFill>
                  <a:schemeClr val="lt1"/>
                </a:solidFill>
                <a:latin typeface="Open Sans Light"/>
                <a:ea typeface="Open Sans Light"/>
                <a:cs typeface="Open Sans Light"/>
                <a:sym typeface="Open Sans Light"/>
              </a:defRPr>
            </a:lvl8pPr>
            <a:lvl9pPr indent="0" lvl="8" marL="0" algn="r">
              <a:spcBef>
                <a:spcPts val="0"/>
              </a:spcBef>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
        <p:nvSpPr>
          <p:cNvPr id="822" name="Google Shape;822;p144"/>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0" i="0" sz="800">
                <a:solidFill>
                  <a:schemeClr val="lt1"/>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ull Width">
  <p:cSld name="Text Full Width_2">
    <p:spTree>
      <p:nvGrpSpPr>
        <p:cNvPr id="823" name="Shape 823"/>
        <p:cNvGrpSpPr/>
        <p:nvPr/>
      </p:nvGrpSpPr>
      <p:grpSpPr>
        <a:xfrm>
          <a:off x="0" y="0"/>
          <a:ext cx="0" cy="0"/>
          <a:chOff x="0" y="0"/>
          <a:chExt cx="0" cy="0"/>
        </a:xfrm>
      </p:grpSpPr>
      <p:sp>
        <p:nvSpPr>
          <p:cNvPr id="824" name="Google Shape;824;p145"/>
          <p:cNvSpPr txBox="1"/>
          <p:nvPr>
            <p:ph type="title"/>
          </p:nvPr>
        </p:nvSpPr>
        <p:spPr>
          <a:xfrm>
            <a:off x="468630" y="273844"/>
            <a:ext cx="8200500" cy="7017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25" name="Google Shape;825;p145"/>
          <p:cNvSpPr txBox="1"/>
          <p:nvPr>
            <p:ph idx="1" type="body"/>
          </p:nvPr>
        </p:nvSpPr>
        <p:spPr>
          <a:xfrm>
            <a:off x="468630" y="1001316"/>
            <a:ext cx="8200500" cy="3263400"/>
          </a:xfrm>
          <a:prstGeom prst="rect">
            <a:avLst/>
          </a:prstGeom>
          <a:noFill/>
          <a:ln>
            <a:noFill/>
          </a:ln>
        </p:spPr>
        <p:txBody>
          <a:bodyPr anchorCtr="0" anchor="t" bIns="34275" lIns="68575" spcFirstLastPara="1" rIns="68575" wrap="square" tIns="34275">
            <a:normAutofit/>
          </a:bodyPr>
          <a:lstStyle>
            <a:lvl1pPr indent="-361950" lvl="0" marL="45720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cxnSp>
        <p:nvCxnSpPr>
          <p:cNvPr id="826" name="Google Shape;826;p145"/>
          <p:cNvCxnSpPr/>
          <p:nvPr/>
        </p:nvCxnSpPr>
        <p:spPr>
          <a:xfrm>
            <a:off x="308610" y="273844"/>
            <a:ext cx="0" cy="4581600"/>
          </a:xfrm>
          <a:prstGeom prst="straightConnector1">
            <a:avLst/>
          </a:prstGeom>
          <a:noFill/>
          <a:ln cap="flat" cmpd="sng" w="9525">
            <a:solidFill>
              <a:srgbClr val="168FDF"/>
            </a:solidFill>
            <a:prstDash val="solid"/>
            <a:miter lim="800000"/>
            <a:headEnd len="sm" w="sm" type="none"/>
            <a:tailEnd len="sm" w="sm" type="none"/>
          </a:ln>
        </p:spPr>
      </p:cxnSp>
      <p:pic>
        <p:nvPicPr>
          <p:cNvPr id="827" name="Google Shape;827;p145"/>
          <p:cNvPicPr preferRelativeResize="0"/>
          <p:nvPr/>
        </p:nvPicPr>
        <p:blipFill rotWithShape="1">
          <a:blip r:embed="rId2">
            <a:alphaModFix/>
          </a:blip>
          <a:srcRect b="0" l="0" r="0" t="0"/>
          <a:stretch/>
        </p:blipFill>
        <p:spPr>
          <a:xfrm>
            <a:off x="455313" y="4734017"/>
            <a:ext cx="2033132" cy="121351"/>
          </a:xfrm>
          <a:prstGeom prst="rect">
            <a:avLst/>
          </a:prstGeom>
          <a:noFill/>
          <a:ln>
            <a:noFill/>
          </a:ln>
        </p:spPr>
      </p:pic>
      <p:sp>
        <p:nvSpPr>
          <p:cNvPr id="828" name="Google Shape;828;p145"/>
          <p:cNvSpPr txBox="1"/>
          <p:nvPr>
            <p:ph idx="11" type="ftr"/>
          </p:nvPr>
        </p:nvSpPr>
        <p:spPr>
          <a:xfrm>
            <a:off x="455536" y="4937760"/>
            <a:ext cx="2526600" cy="2058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b="0" i="0" sz="800">
                <a:solidFill>
                  <a:srgbClr val="2F2F2F"/>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29" name="Google Shape;829;p145"/>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rmAutofit/>
          </a:bodyPr>
          <a:lstStyle>
            <a:lvl1pPr indent="0" lvl="0" marL="0" algn="r">
              <a:spcBef>
                <a:spcPts val="0"/>
              </a:spcBef>
              <a:buNone/>
              <a:defRPr b="0" i="0" sz="800">
                <a:solidFill>
                  <a:srgbClr val="2F2F2F"/>
                </a:solidFill>
                <a:latin typeface="Open Sans Light"/>
                <a:ea typeface="Open Sans Light"/>
                <a:cs typeface="Open Sans Light"/>
                <a:sym typeface="Open Sans Light"/>
              </a:defRPr>
            </a:lvl1pPr>
            <a:lvl2pPr indent="0" lvl="1" marL="0" algn="r">
              <a:spcBef>
                <a:spcPts val="0"/>
              </a:spcBef>
              <a:buNone/>
              <a:defRPr b="0" i="0" sz="800">
                <a:solidFill>
                  <a:srgbClr val="2F2F2F"/>
                </a:solidFill>
                <a:latin typeface="Open Sans Light"/>
                <a:ea typeface="Open Sans Light"/>
                <a:cs typeface="Open Sans Light"/>
                <a:sym typeface="Open Sans Light"/>
              </a:defRPr>
            </a:lvl2pPr>
            <a:lvl3pPr indent="0" lvl="2" marL="0" algn="r">
              <a:spcBef>
                <a:spcPts val="0"/>
              </a:spcBef>
              <a:buNone/>
              <a:defRPr b="0" i="0" sz="800">
                <a:solidFill>
                  <a:srgbClr val="2F2F2F"/>
                </a:solidFill>
                <a:latin typeface="Open Sans Light"/>
                <a:ea typeface="Open Sans Light"/>
                <a:cs typeface="Open Sans Light"/>
                <a:sym typeface="Open Sans Light"/>
              </a:defRPr>
            </a:lvl3pPr>
            <a:lvl4pPr indent="0" lvl="3" marL="0" algn="r">
              <a:spcBef>
                <a:spcPts val="0"/>
              </a:spcBef>
              <a:buNone/>
              <a:defRPr b="0" i="0" sz="800">
                <a:solidFill>
                  <a:srgbClr val="2F2F2F"/>
                </a:solidFill>
                <a:latin typeface="Open Sans Light"/>
                <a:ea typeface="Open Sans Light"/>
                <a:cs typeface="Open Sans Light"/>
                <a:sym typeface="Open Sans Light"/>
              </a:defRPr>
            </a:lvl4pPr>
            <a:lvl5pPr indent="0" lvl="4" marL="0" algn="r">
              <a:spcBef>
                <a:spcPts val="0"/>
              </a:spcBef>
              <a:buNone/>
              <a:defRPr b="0" i="0" sz="800">
                <a:solidFill>
                  <a:srgbClr val="2F2F2F"/>
                </a:solidFill>
                <a:latin typeface="Open Sans Light"/>
                <a:ea typeface="Open Sans Light"/>
                <a:cs typeface="Open Sans Light"/>
                <a:sym typeface="Open Sans Light"/>
              </a:defRPr>
            </a:lvl5pPr>
            <a:lvl6pPr indent="0" lvl="5" marL="0" algn="r">
              <a:spcBef>
                <a:spcPts val="0"/>
              </a:spcBef>
              <a:buNone/>
              <a:defRPr b="0" i="0" sz="800">
                <a:solidFill>
                  <a:srgbClr val="2F2F2F"/>
                </a:solidFill>
                <a:latin typeface="Open Sans Light"/>
                <a:ea typeface="Open Sans Light"/>
                <a:cs typeface="Open Sans Light"/>
                <a:sym typeface="Open Sans Light"/>
              </a:defRPr>
            </a:lvl6pPr>
            <a:lvl7pPr indent="0" lvl="6" marL="0" algn="r">
              <a:spcBef>
                <a:spcPts val="0"/>
              </a:spcBef>
              <a:buNone/>
              <a:defRPr b="0" i="0" sz="800">
                <a:solidFill>
                  <a:srgbClr val="2F2F2F"/>
                </a:solidFill>
                <a:latin typeface="Open Sans Light"/>
                <a:ea typeface="Open Sans Light"/>
                <a:cs typeface="Open Sans Light"/>
                <a:sym typeface="Open Sans Light"/>
              </a:defRPr>
            </a:lvl7pPr>
            <a:lvl8pPr indent="0" lvl="7" marL="0" algn="r">
              <a:spcBef>
                <a:spcPts val="0"/>
              </a:spcBef>
              <a:buNone/>
              <a:defRPr b="0" i="0" sz="800">
                <a:solidFill>
                  <a:srgbClr val="2F2F2F"/>
                </a:solidFill>
                <a:latin typeface="Open Sans Light"/>
                <a:ea typeface="Open Sans Light"/>
                <a:cs typeface="Open Sans Light"/>
                <a:sym typeface="Open Sans Light"/>
              </a:defRPr>
            </a:lvl8pPr>
            <a:lvl9pPr indent="0" lvl="8" marL="0" algn="r">
              <a:spcBef>
                <a:spcPts val="0"/>
              </a:spcBef>
              <a:buNone/>
              <a:defRPr b="0" i="0" sz="800">
                <a:solidFill>
                  <a:srgbClr val="2F2F2F"/>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
        <p:nvSpPr>
          <p:cNvPr id="830" name="Google Shape;830;p145"/>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0" i="0" sz="800">
                <a:solidFill>
                  <a:schemeClr val="dk1"/>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Section 2">
    <p:spTree>
      <p:nvGrpSpPr>
        <p:cNvPr id="107" name="Shape 107"/>
        <p:cNvGrpSpPr/>
        <p:nvPr/>
      </p:nvGrpSpPr>
      <p:grpSpPr>
        <a:xfrm>
          <a:off x="0" y="0"/>
          <a:ext cx="0" cy="0"/>
          <a:chOff x="0" y="0"/>
          <a:chExt cx="0" cy="0"/>
        </a:xfrm>
      </p:grpSpPr>
      <p:sp>
        <p:nvSpPr>
          <p:cNvPr id="108" name="Google Shape;108;p16"/>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3000"/>
              <a:buFont typeface="Century Gothic"/>
              <a:buNone/>
              <a:defRPr b="0" i="0" sz="3000" cap="none">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09" name="Google Shape;109;p16"/>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Image White">
  <p:cSld name="Two Column/Image White">
    <p:bg>
      <p:bgPr>
        <a:solidFill>
          <a:schemeClr val="dk2"/>
        </a:solidFill>
      </p:bgPr>
    </p:bg>
    <p:spTree>
      <p:nvGrpSpPr>
        <p:cNvPr id="110" name="Shape 110"/>
        <p:cNvGrpSpPr/>
        <p:nvPr/>
      </p:nvGrpSpPr>
      <p:grpSpPr>
        <a:xfrm>
          <a:off x="0" y="0"/>
          <a:ext cx="0" cy="0"/>
          <a:chOff x="0" y="0"/>
          <a:chExt cx="0" cy="0"/>
        </a:xfrm>
      </p:grpSpPr>
      <p:sp>
        <p:nvSpPr>
          <p:cNvPr id="111" name="Google Shape;111;p17"/>
          <p:cNvSpPr/>
          <p:nvPr>
            <p:ph idx="2" type="pic"/>
          </p:nvPr>
        </p:nvSpPr>
        <p:spPr>
          <a:xfrm>
            <a:off x="4572000" y="0"/>
            <a:ext cx="4572000" cy="5143500"/>
          </a:xfrm>
          <a:prstGeom prst="rect">
            <a:avLst/>
          </a:prstGeom>
          <a:solidFill>
            <a:srgbClr val="7F7F7F"/>
          </a:solidFill>
          <a:ln>
            <a:noFill/>
          </a:ln>
        </p:spPr>
      </p:sp>
      <p:sp>
        <p:nvSpPr>
          <p:cNvPr id="112" name="Google Shape;112;p17"/>
          <p:cNvSpPr txBox="1"/>
          <p:nvPr>
            <p:ph idx="1" type="body"/>
          </p:nvPr>
        </p:nvSpPr>
        <p:spPr>
          <a:xfrm>
            <a:off x="5143500" y="342900"/>
            <a:ext cx="34290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1800"/>
              </a:spcBef>
              <a:spcAft>
                <a:spcPts val="0"/>
              </a:spcAft>
              <a:buClr>
                <a:schemeClr val="dk1"/>
              </a:buClr>
              <a:buSzPts val="1800"/>
              <a:buChar char="•"/>
              <a:defRPr>
                <a:solidFill>
                  <a:schemeClr val="dk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
        <p:nvSpPr>
          <p:cNvPr id="113" name="Google Shape;113;p17"/>
          <p:cNvSpPr txBox="1"/>
          <p:nvPr>
            <p:ph idx="3" type="body"/>
          </p:nvPr>
        </p:nvSpPr>
        <p:spPr>
          <a:xfrm>
            <a:off x="960459" y="342900"/>
            <a:ext cx="25719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4" name="Shape 114"/>
        <p:cNvGrpSpPr/>
        <p:nvPr/>
      </p:nvGrpSpPr>
      <p:grpSpPr>
        <a:xfrm>
          <a:off x="0" y="0"/>
          <a:ext cx="0" cy="0"/>
          <a:chOff x="0" y="0"/>
          <a:chExt cx="0" cy="0"/>
        </a:xfrm>
      </p:grpSpPr>
      <p:sp>
        <p:nvSpPr>
          <p:cNvPr id="115" name="Google Shape;115;p18"/>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6" name="Google Shape;116;p1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17" name="Google Shape;117;p18"/>
          <p:cNvSpPr/>
          <p:nvPr/>
        </p:nvSpPr>
        <p:spPr>
          <a:xfrm>
            <a:off x="8418600" y="0"/>
            <a:ext cx="725400" cy="72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8" name="Google Shape;118;p18"/>
          <p:cNvPicPr preferRelativeResize="0"/>
          <p:nvPr/>
        </p:nvPicPr>
        <p:blipFill>
          <a:blip r:embed="rId2">
            <a:alphaModFix/>
          </a:blip>
          <a:stretch>
            <a:fillRect/>
          </a:stretch>
        </p:blipFill>
        <p:spPr>
          <a:xfrm>
            <a:off x="190335" y="4651200"/>
            <a:ext cx="970780" cy="31985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Image">
  <p:cSld name="One Column/Image">
    <p:bg>
      <p:bgPr>
        <a:solidFill>
          <a:schemeClr val="lt1"/>
        </a:solidFill>
      </p:bgPr>
    </p:bg>
    <p:spTree>
      <p:nvGrpSpPr>
        <p:cNvPr id="119" name="Shape 119"/>
        <p:cNvGrpSpPr/>
        <p:nvPr/>
      </p:nvGrpSpPr>
      <p:grpSpPr>
        <a:xfrm>
          <a:off x="0" y="0"/>
          <a:ext cx="0" cy="0"/>
          <a:chOff x="0" y="0"/>
          <a:chExt cx="0" cy="0"/>
        </a:xfrm>
      </p:grpSpPr>
      <p:sp>
        <p:nvSpPr>
          <p:cNvPr id="120" name="Google Shape;120;p19"/>
          <p:cNvSpPr/>
          <p:nvPr>
            <p:ph idx="2" type="pic"/>
          </p:nvPr>
        </p:nvSpPr>
        <p:spPr>
          <a:xfrm>
            <a:off x="4572000" y="0"/>
            <a:ext cx="4572000" cy="5143500"/>
          </a:xfrm>
          <a:prstGeom prst="rect">
            <a:avLst/>
          </a:prstGeom>
          <a:solidFill>
            <a:srgbClr val="7F7F7F"/>
          </a:solidFill>
          <a:ln>
            <a:noFill/>
          </a:ln>
        </p:spPr>
      </p:sp>
      <p:sp>
        <p:nvSpPr>
          <p:cNvPr id="121" name="Google Shape;121;p19"/>
          <p:cNvSpPr txBox="1"/>
          <p:nvPr>
            <p:ph idx="1" type="body"/>
          </p:nvPr>
        </p:nvSpPr>
        <p:spPr>
          <a:xfrm>
            <a:off x="342899" y="1440180"/>
            <a:ext cx="3876000" cy="33948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defRPr>
            </a:lvl1pPr>
            <a:lvl2pPr indent="-323850" lvl="1" marL="914400" rtl="0" algn="l">
              <a:lnSpc>
                <a:spcPct val="100000"/>
              </a:lnSpc>
              <a:spcBef>
                <a:spcPts val="900"/>
              </a:spcBef>
              <a:spcAft>
                <a:spcPts val="0"/>
              </a:spcAft>
              <a:buClr>
                <a:schemeClr val="lt1"/>
              </a:buClr>
              <a:buSzPts val="1500"/>
              <a:buChar char="•"/>
              <a:defRPr>
                <a:solidFill>
                  <a:schemeClr val="lt1"/>
                </a:solidFill>
              </a:defRPr>
            </a:lvl2pPr>
            <a:lvl3pPr indent="-323850" lvl="2" marL="1371600" rtl="0" algn="l">
              <a:lnSpc>
                <a:spcPct val="100000"/>
              </a:lnSpc>
              <a:spcBef>
                <a:spcPts val="900"/>
              </a:spcBef>
              <a:spcAft>
                <a:spcPts val="0"/>
              </a:spcAft>
              <a:buClr>
                <a:schemeClr val="lt1"/>
              </a:buClr>
              <a:buSzPts val="1500"/>
              <a:buChar char="•"/>
              <a:defRPr>
                <a:solidFill>
                  <a:schemeClr val="lt1"/>
                </a:solidFill>
              </a:defRPr>
            </a:lvl3pPr>
            <a:lvl4pPr indent="-323850" lvl="3" marL="1828800" rtl="0" algn="l">
              <a:lnSpc>
                <a:spcPct val="100000"/>
              </a:lnSpc>
              <a:spcBef>
                <a:spcPts val="900"/>
              </a:spcBef>
              <a:spcAft>
                <a:spcPts val="0"/>
              </a:spcAft>
              <a:buClr>
                <a:schemeClr val="lt1"/>
              </a:buClr>
              <a:buSzPts val="1500"/>
              <a:buChar char="•"/>
              <a:defRPr>
                <a:solidFill>
                  <a:schemeClr val="lt1"/>
                </a:solidFill>
              </a:defRPr>
            </a:lvl4pPr>
            <a:lvl5pPr indent="-323850" lvl="4" marL="2286000" rtl="0" algn="l">
              <a:lnSpc>
                <a:spcPct val="100000"/>
              </a:lnSpc>
              <a:spcBef>
                <a:spcPts val="900"/>
              </a:spcBef>
              <a:spcAft>
                <a:spcPts val="0"/>
              </a:spcAft>
              <a:buClr>
                <a:schemeClr val="lt1"/>
              </a:buClr>
              <a:buSzPts val="1500"/>
              <a:buChar char="•"/>
              <a:defRPr>
                <a:solidFill>
                  <a:schemeClr val="lt1"/>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22" name="Google Shape;122;p19"/>
          <p:cNvSpPr txBox="1"/>
          <p:nvPr>
            <p:ph type="title"/>
          </p:nvPr>
        </p:nvSpPr>
        <p:spPr>
          <a:xfrm>
            <a:off x="342900" y="342900"/>
            <a:ext cx="3876000" cy="960000"/>
          </a:xfrm>
          <a:prstGeom prst="rect">
            <a:avLst/>
          </a:prstGeom>
          <a:noFill/>
          <a:ln>
            <a:noFill/>
          </a:ln>
        </p:spPr>
        <p:txBody>
          <a:bodyPr anchorCtr="0" anchor="t" bIns="0" lIns="0" spcFirstLastPara="1" rIns="0" wrap="square" tIns="0">
            <a:noAutofit/>
          </a:bodyPr>
          <a:lstStyle>
            <a:lvl1pPr lvl="0" rtl="0" algn="ctr">
              <a:lnSpc>
                <a:spcPct val="90000"/>
              </a:lnSpc>
              <a:spcBef>
                <a:spcPts val="0"/>
              </a:spcBef>
              <a:spcAft>
                <a:spcPts val="0"/>
              </a:spcAft>
              <a:buClr>
                <a:srgbClr val="0070C0"/>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123" name="Shape 123"/>
        <p:cNvGrpSpPr/>
        <p:nvPr/>
      </p:nvGrpSpPr>
      <p:grpSpPr>
        <a:xfrm>
          <a:off x="0" y="0"/>
          <a:ext cx="0" cy="0"/>
          <a:chOff x="0" y="0"/>
          <a:chExt cx="0" cy="0"/>
        </a:xfrm>
      </p:grpSpPr>
      <p:sp>
        <p:nvSpPr>
          <p:cNvPr id="124" name="Google Shape;124;p20"/>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5" name="Google Shape;125;p20"/>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26" name="Google Shape;126;p20"/>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127" name="Google Shape;127;p20"/>
          <p:cNvSpPr/>
          <p:nvPr>
            <p:ph idx="2" type="pic"/>
          </p:nvPr>
        </p:nvSpPr>
        <p:spPr>
          <a:xfrm>
            <a:off x="-5" y="-37"/>
            <a:ext cx="2786400" cy="1025700"/>
          </a:xfrm>
          <a:prstGeom prst="rect">
            <a:avLst/>
          </a:prstGeom>
          <a:noFill/>
          <a:ln>
            <a:noFill/>
          </a:ln>
        </p:spPr>
      </p:sp>
      <p:sp>
        <p:nvSpPr>
          <p:cNvPr id="128" name="Google Shape;128;p20"/>
          <p:cNvSpPr/>
          <p:nvPr>
            <p:ph idx="3" type="pic"/>
          </p:nvPr>
        </p:nvSpPr>
        <p:spPr>
          <a:xfrm>
            <a:off x="5465475" y="1135388"/>
            <a:ext cx="3483900" cy="2273700"/>
          </a:xfrm>
          <a:prstGeom prst="rect">
            <a:avLst/>
          </a:prstGeom>
          <a:noFill/>
          <a:ln>
            <a:noFill/>
          </a:ln>
        </p:spPr>
      </p:sp>
      <p:sp>
        <p:nvSpPr>
          <p:cNvPr id="129" name="Google Shape;129;p20"/>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130" name="Google Shape;130;p20"/>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131" name="Google Shape;131;p20"/>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132" name="Google Shape;132;p2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18" name="Shape 18"/>
        <p:cNvGrpSpPr/>
        <p:nvPr/>
      </p:nvGrpSpPr>
      <p:grpSpPr>
        <a:xfrm>
          <a:off x="0" y="0"/>
          <a:ext cx="0" cy="0"/>
          <a:chOff x="0" y="0"/>
          <a:chExt cx="0" cy="0"/>
        </a:xfrm>
      </p:grpSpPr>
      <p:sp>
        <p:nvSpPr>
          <p:cNvPr id="19" name="Google Shape;19;p3"/>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0" name="Google Shape;20;p3"/>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21" name="Google Shape;21;p3"/>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22" name="Google Shape;22;p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23" name="Google Shape;23;p3"/>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 name="Google Shape;24;p3"/>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25" name="Google Shape;25;p3"/>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Image">
  <p:cSld name="Section/Image">
    <p:spTree>
      <p:nvGrpSpPr>
        <p:cNvPr id="133" name="Shape 133"/>
        <p:cNvGrpSpPr/>
        <p:nvPr/>
      </p:nvGrpSpPr>
      <p:grpSpPr>
        <a:xfrm>
          <a:off x="0" y="0"/>
          <a:ext cx="0" cy="0"/>
          <a:chOff x="0" y="0"/>
          <a:chExt cx="0" cy="0"/>
        </a:xfrm>
      </p:grpSpPr>
      <p:sp>
        <p:nvSpPr>
          <p:cNvPr id="134" name="Google Shape;134;p21"/>
          <p:cNvSpPr/>
          <p:nvPr>
            <p:ph idx="2" type="pic"/>
          </p:nvPr>
        </p:nvSpPr>
        <p:spPr>
          <a:xfrm>
            <a:off x="0" y="0"/>
            <a:ext cx="9144000" cy="5143500"/>
          </a:xfrm>
          <a:prstGeom prst="rect">
            <a:avLst/>
          </a:prstGeom>
          <a:noFill/>
          <a:ln>
            <a:noFill/>
          </a:ln>
        </p:spPr>
      </p:sp>
      <p:sp>
        <p:nvSpPr>
          <p:cNvPr id="135" name="Google Shape;135;p21"/>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1">
  <p:cSld name="Statement 1">
    <p:bg>
      <p:bgPr>
        <a:blipFill>
          <a:blip r:embed="rId2">
            <a:alphaModFix/>
          </a:blip>
          <a:stretch>
            <a:fillRect/>
          </a:stretch>
        </a:blipFill>
      </p:bgPr>
    </p:bg>
    <p:spTree>
      <p:nvGrpSpPr>
        <p:cNvPr id="136" name="Shape 136"/>
        <p:cNvGrpSpPr/>
        <p:nvPr/>
      </p:nvGrpSpPr>
      <p:grpSpPr>
        <a:xfrm>
          <a:off x="0" y="0"/>
          <a:ext cx="0" cy="0"/>
          <a:chOff x="0" y="0"/>
          <a:chExt cx="0" cy="0"/>
        </a:xfrm>
      </p:grpSpPr>
      <p:sp>
        <p:nvSpPr>
          <p:cNvPr id="137" name="Google Shape;137;p22"/>
          <p:cNvSpPr txBox="1"/>
          <p:nvPr>
            <p:ph type="title"/>
          </p:nvPr>
        </p:nvSpPr>
        <p:spPr>
          <a:xfrm>
            <a:off x="342900" y="3264932"/>
            <a:ext cx="8435400" cy="15771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p:cSld name="OBJECT_2">
    <p:bg>
      <p:bgPr>
        <a:solidFill>
          <a:schemeClr val="lt1"/>
        </a:solidFill>
      </p:bgPr>
    </p:bg>
    <p:spTree>
      <p:nvGrpSpPr>
        <p:cNvPr id="138" name="Shape 138"/>
        <p:cNvGrpSpPr/>
        <p:nvPr/>
      </p:nvGrpSpPr>
      <p:grpSpPr>
        <a:xfrm>
          <a:off x="0" y="0"/>
          <a:ext cx="0" cy="0"/>
          <a:chOff x="0" y="0"/>
          <a:chExt cx="0" cy="0"/>
        </a:xfrm>
      </p:grpSpPr>
      <p:sp>
        <p:nvSpPr>
          <p:cNvPr id="139" name="Google Shape;139;p23"/>
          <p:cNvSpPr txBox="1"/>
          <p:nvPr>
            <p:ph type="title"/>
          </p:nvPr>
        </p:nvSpPr>
        <p:spPr>
          <a:xfrm>
            <a:off x="462713" y="375953"/>
            <a:ext cx="8155200" cy="4683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40" name="Google Shape;140;p23"/>
          <p:cNvSpPr txBox="1"/>
          <p:nvPr>
            <p:ph idx="1" type="body"/>
          </p:nvPr>
        </p:nvSpPr>
        <p:spPr>
          <a:xfrm>
            <a:off x="462710" y="104013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rgbClr val="434343"/>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rgbClr val="434343"/>
              </a:buClr>
              <a:buSzPts val="1400"/>
              <a:buChar char="•"/>
              <a:defRPr/>
            </a:lvl6pPr>
            <a:lvl7pPr indent="-317500" lvl="6" marL="3200400" rtl="0" algn="l">
              <a:lnSpc>
                <a:spcPct val="90000"/>
              </a:lnSpc>
              <a:spcBef>
                <a:spcPts val="400"/>
              </a:spcBef>
              <a:spcAft>
                <a:spcPts val="0"/>
              </a:spcAft>
              <a:buClr>
                <a:srgbClr val="434343"/>
              </a:buClr>
              <a:buSzPts val="1400"/>
              <a:buChar char="•"/>
              <a:defRPr/>
            </a:lvl7pPr>
            <a:lvl8pPr indent="-317500" lvl="7" marL="3657600" rtl="0" algn="l">
              <a:lnSpc>
                <a:spcPct val="90000"/>
              </a:lnSpc>
              <a:spcBef>
                <a:spcPts val="400"/>
              </a:spcBef>
              <a:spcAft>
                <a:spcPts val="0"/>
              </a:spcAft>
              <a:buClr>
                <a:srgbClr val="434343"/>
              </a:buClr>
              <a:buSzPts val="1400"/>
              <a:buChar char="•"/>
              <a:defRPr/>
            </a:lvl8pPr>
            <a:lvl9pPr indent="-317500" lvl="8" marL="4114800" rtl="0" algn="l">
              <a:lnSpc>
                <a:spcPct val="90000"/>
              </a:lnSpc>
              <a:spcBef>
                <a:spcPts val="400"/>
              </a:spcBef>
              <a:spcAft>
                <a:spcPts val="0"/>
              </a:spcAft>
              <a:buClr>
                <a:srgbClr val="434343"/>
              </a:buClr>
              <a:buSzPts val="14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5">
    <p:spTree>
      <p:nvGrpSpPr>
        <p:cNvPr id="141" name="Shape 141"/>
        <p:cNvGrpSpPr/>
        <p:nvPr/>
      </p:nvGrpSpPr>
      <p:grpSpPr>
        <a:xfrm>
          <a:off x="0" y="0"/>
          <a:ext cx="0" cy="0"/>
          <a:chOff x="0" y="0"/>
          <a:chExt cx="0" cy="0"/>
        </a:xfrm>
      </p:grpSpPr>
      <p:sp>
        <p:nvSpPr>
          <p:cNvPr id="142" name="Google Shape;142;p24"/>
          <p:cNvSpPr txBox="1"/>
          <p:nvPr>
            <p:ph type="ctrTitle"/>
          </p:nvPr>
        </p:nvSpPr>
        <p:spPr>
          <a:xfrm>
            <a:off x="311708" y="744575"/>
            <a:ext cx="8520600" cy="2052600"/>
          </a:xfrm>
          <a:prstGeom prst="rect">
            <a:avLst/>
          </a:prstGeom>
          <a:noFill/>
          <a:ln>
            <a:noFill/>
          </a:ln>
        </p:spPr>
        <p:txBody>
          <a:bodyPr anchorCtr="0" anchor="b" bIns="91525" lIns="91525" spcFirstLastPara="1" rIns="91525" wrap="square" tIns="915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143" name="Google Shape;143;p24"/>
          <p:cNvSpPr txBox="1"/>
          <p:nvPr>
            <p:ph idx="1" type="subTitle"/>
          </p:nvPr>
        </p:nvSpPr>
        <p:spPr>
          <a:xfrm>
            <a:off x="311700" y="2834125"/>
            <a:ext cx="8520600" cy="792600"/>
          </a:xfrm>
          <a:prstGeom prst="rect">
            <a:avLst/>
          </a:prstGeom>
          <a:noFill/>
          <a:ln>
            <a:noFill/>
          </a:ln>
        </p:spPr>
        <p:txBody>
          <a:bodyPr anchorCtr="0" anchor="t" bIns="91525" lIns="91525" spcFirstLastPara="1" rIns="91525" wrap="square" tIns="915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4" name="Google Shape;144;p24"/>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spTree>
      <p:nvGrpSpPr>
        <p:cNvPr id="145" name="Shape 145"/>
        <p:cNvGrpSpPr/>
        <p:nvPr/>
      </p:nvGrpSpPr>
      <p:grpSpPr>
        <a:xfrm>
          <a:off x="0" y="0"/>
          <a:ext cx="0" cy="0"/>
          <a:chOff x="0" y="0"/>
          <a:chExt cx="0" cy="0"/>
        </a:xfrm>
      </p:grpSpPr>
      <p:pic>
        <p:nvPicPr>
          <p:cNvPr id="146" name="Google Shape;146;p25"/>
          <p:cNvPicPr preferRelativeResize="0"/>
          <p:nvPr/>
        </p:nvPicPr>
        <p:blipFill rotWithShape="1">
          <a:blip r:embed="rId2">
            <a:alphaModFix/>
          </a:blip>
          <a:srcRect b="0" l="0" r="0" t="0"/>
          <a:stretch/>
        </p:blipFill>
        <p:spPr>
          <a:xfrm>
            <a:off x="2324763" y="1846221"/>
            <a:ext cx="4471615" cy="584529"/>
          </a:xfrm>
          <a:prstGeom prst="rect">
            <a:avLst/>
          </a:prstGeom>
          <a:noFill/>
          <a:ln>
            <a:noFill/>
          </a:ln>
        </p:spPr>
      </p:pic>
      <p:sp>
        <p:nvSpPr>
          <p:cNvPr id="147" name="Google Shape;147;p25"/>
          <p:cNvSpPr txBox="1"/>
          <p:nvPr>
            <p:ph type="title"/>
          </p:nvPr>
        </p:nvSpPr>
        <p:spPr>
          <a:xfrm>
            <a:off x="342900" y="2753591"/>
            <a:ext cx="8435400" cy="17040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Clr>
                <a:srgbClr val="003764"/>
              </a:buClr>
              <a:buSzPts val="2700"/>
              <a:buFont typeface="Century Gothic"/>
              <a:buNone/>
              <a:defRPr b="0" i="0" sz="2700" cap="none">
                <a:solidFill>
                  <a:srgbClr val="003764"/>
                </a:solidFill>
                <a:latin typeface="Century Gothic"/>
                <a:ea typeface="Century Gothic"/>
                <a:cs typeface="Century Gothic"/>
                <a:sym typeface="Century Gothic"/>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1">
  <p:cSld name="OBJECT_3">
    <p:bg>
      <p:bgPr>
        <a:solidFill>
          <a:schemeClr val="lt1"/>
        </a:solidFill>
      </p:bgPr>
    </p:bg>
    <p:spTree>
      <p:nvGrpSpPr>
        <p:cNvPr id="148" name="Shape 148"/>
        <p:cNvGrpSpPr/>
        <p:nvPr/>
      </p:nvGrpSpPr>
      <p:grpSpPr>
        <a:xfrm>
          <a:off x="0" y="0"/>
          <a:ext cx="0" cy="0"/>
          <a:chOff x="0" y="0"/>
          <a:chExt cx="0" cy="0"/>
        </a:xfrm>
      </p:grpSpPr>
      <p:sp>
        <p:nvSpPr>
          <p:cNvPr id="149" name="Google Shape;149;p26"/>
          <p:cNvSpPr txBox="1"/>
          <p:nvPr>
            <p:ph type="title"/>
          </p:nvPr>
        </p:nvSpPr>
        <p:spPr>
          <a:xfrm>
            <a:off x="462700" y="375951"/>
            <a:ext cx="8155200" cy="480300"/>
          </a:xfrm>
          <a:prstGeom prst="rect">
            <a:avLst/>
          </a:prstGeom>
          <a:noFill/>
          <a:ln>
            <a:noFill/>
          </a:ln>
        </p:spPr>
        <p:txBody>
          <a:bodyPr anchorCtr="0" anchor="t" bIns="0" lIns="0" spcFirstLastPara="1" rIns="0" wrap="square" tIns="0">
            <a:norm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0" name="Google Shape;150;p26"/>
          <p:cNvSpPr txBox="1"/>
          <p:nvPr>
            <p:ph idx="1" type="body"/>
          </p:nvPr>
        </p:nvSpPr>
        <p:spPr>
          <a:xfrm>
            <a:off x="462700" y="1062524"/>
            <a:ext cx="8155200" cy="37050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pic>
        <p:nvPicPr>
          <p:cNvPr id="151" name="Google Shape;151;p26"/>
          <p:cNvPicPr preferRelativeResize="0"/>
          <p:nvPr/>
        </p:nvPicPr>
        <p:blipFill rotWithShape="1">
          <a:blip r:embed="rId2">
            <a:alphaModFix/>
          </a:blip>
          <a:srcRect b="0" l="0" r="0" t="0"/>
          <a:stretch/>
        </p:blipFill>
        <p:spPr>
          <a:xfrm>
            <a:off x="342900" y="4831910"/>
            <a:ext cx="1465639" cy="188862"/>
          </a:xfrm>
          <a:prstGeom prst="rect">
            <a:avLst/>
          </a:prstGeom>
          <a:noFill/>
          <a:ln>
            <a:noFill/>
          </a:ln>
        </p:spPr>
      </p:pic>
      <p:sp>
        <p:nvSpPr>
          <p:cNvPr id="152" name="Google Shape;152;p26"/>
          <p:cNvSpPr/>
          <p:nvPr/>
        </p:nvSpPr>
        <p:spPr>
          <a:xfrm>
            <a:off x="6863898" y="4831900"/>
            <a:ext cx="20343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100">
                <a:solidFill>
                  <a:srgbClr val="003764"/>
                </a:solidFill>
                <a:latin typeface="Century Gothic"/>
                <a:ea typeface="Century Gothic"/>
                <a:cs typeface="Century Gothic"/>
                <a:sym typeface="Century Gothic"/>
              </a:rPr>
              <a:t>The Power of Together</a:t>
            </a:r>
            <a:endParaRPr sz="1100">
              <a:solidFill>
                <a:schemeClr val="dk1"/>
              </a:solidFill>
              <a:latin typeface="Century Gothic"/>
              <a:ea typeface="Century Gothic"/>
              <a:cs typeface="Century Gothic"/>
              <a:sym typeface="Century Gothic"/>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2">
  <p:cSld name="OBJECT_4">
    <p:bg>
      <p:bgPr>
        <a:solidFill>
          <a:schemeClr val="lt1"/>
        </a:solidFill>
      </p:bgPr>
    </p:bg>
    <p:spTree>
      <p:nvGrpSpPr>
        <p:cNvPr id="153" name="Shape 153"/>
        <p:cNvGrpSpPr/>
        <p:nvPr/>
      </p:nvGrpSpPr>
      <p:grpSpPr>
        <a:xfrm>
          <a:off x="0" y="0"/>
          <a:ext cx="0" cy="0"/>
          <a:chOff x="0" y="0"/>
          <a:chExt cx="0" cy="0"/>
        </a:xfrm>
      </p:grpSpPr>
      <p:sp>
        <p:nvSpPr>
          <p:cNvPr id="154" name="Google Shape;154;p27"/>
          <p:cNvSpPr txBox="1"/>
          <p:nvPr>
            <p:ph type="title"/>
          </p:nvPr>
        </p:nvSpPr>
        <p:spPr>
          <a:xfrm>
            <a:off x="462700" y="375951"/>
            <a:ext cx="8155200" cy="480300"/>
          </a:xfrm>
          <a:prstGeom prst="rect">
            <a:avLst/>
          </a:prstGeom>
          <a:noFill/>
          <a:ln>
            <a:noFill/>
          </a:ln>
        </p:spPr>
        <p:txBody>
          <a:bodyPr anchorCtr="0" anchor="t" bIns="0" lIns="0" spcFirstLastPara="1" rIns="0" wrap="square" tIns="0">
            <a:norm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5" name="Google Shape;155;p27"/>
          <p:cNvSpPr txBox="1"/>
          <p:nvPr>
            <p:ph idx="1" type="body"/>
          </p:nvPr>
        </p:nvSpPr>
        <p:spPr>
          <a:xfrm>
            <a:off x="462700" y="1062524"/>
            <a:ext cx="8155200" cy="37050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pic>
        <p:nvPicPr>
          <p:cNvPr id="156" name="Google Shape;156;p27"/>
          <p:cNvPicPr preferRelativeResize="0"/>
          <p:nvPr/>
        </p:nvPicPr>
        <p:blipFill rotWithShape="1">
          <a:blip r:embed="rId2">
            <a:alphaModFix/>
          </a:blip>
          <a:srcRect b="0" l="0" r="0" t="0"/>
          <a:stretch/>
        </p:blipFill>
        <p:spPr>
          <a:xfrm>
            <a:off x="342900" y="4831910"/>
            <a:ext cx="1465639" cy="188862"/>
          </a:xfrm>
          <a:prstGeom prst="rect">
            <a:avLst/>
          </a:prstGeom>
          <a:noFill/>
          <a:ln>
            <a:noFill/>
          </a:ln>
        </p:spPr>
      </p:pic>
      <p:sp>
        <p:nvSpPr>
          <p:cNvPr id="157" name="Google Shape;157;p27"/>
          <p:cNvSpPr/>
          <p:nvPr/>
        </p:nvSpPr>
        <p:spPr>
          <a:xfrm>
            <a:off x="6863898" y="4831900"/>
            <a:ext cx="20343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100">
                <a:solidFill>
                  <a:srgbClr val="003764"/>
                </a:solidFill>
                <a:latin typeface="Century Gothic"/>
                <a:ea typeface="Century Gothic"/>
                <a:cs typeface="Century Gothic"/>
                <a:sym typeface="Century Gothic"/>
              </a:rPr>
              <a:t>The Power of Together</a:t>
            </a:r>
            <a:endParaRPr sz="1100">
              <a:solidFill>
                <a:schemeClr val="dk1"/>
              </a:solidFill>
              <a:latin typeface="Century Gothic"/>
              <a:ea typeface="Century Gothic"/>
              <a:cs typeface="Century Gothic"/>
              <a:sym typeface="Century Gothic"/>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Section 1">
    <p:spTree>
      <p:nvGrpSpPr>
        <p:cNvPr id="158" name="Shape 158"/>
        <p:cNvGrpSpPr/>
        <p:nvPr/>
      </p:nvGrpSpPr>
      <p:grpSpPr>
        <a:xfrm>
          <a:off x="0" y="0"/>
          <a:ext cx="0" cy="0"/>
          <a:chOff x="0" y="0"/>
          <a:chExt cx="0" cy="0"/>
        </a:xfrm>
      </p:grpSpPr>
      <p:sp>
        <p:nvSpPr>
          <p:cNvPr id="159" name="Google Shape;159;p28"/>
          <p:cNvSpPr txBox="1"/>
          <p:nvPr>
            <p:ph type="ctrTitle"/>
          </p:nvPr>
        </p:nvSpPr>
        <p:spPr>
          <a:xfrm>
            <a:off x="1143000" y="1421175"/>
            <a:ext cx="6858000" cy="500700"/>
          </a:xfrm>
          <a:prstGeom prst="rect">
            <a:avLst/>
          </a:prstGeom>
          <a:noFill/>
          <a:ln>
            <a:noFill/>
          </a:ln>
        </p:spPr>
        <p:txBody>
          <a:bodyPr anchorCtr="0" anchor="b" bIns="0" lIns="0" spcFirstLastPara="1" rIns="0" wrap="square" tIns="0">
            <a:normAutofit/>
          </a:bodyPr>
          <a:lstStyle>
            <a:lvl1pPr lvl="0" rtl="0" algn="ctr">
              <a:lnSpc>
                <a:spcPct val="90000"/>
              </a:lnSpc>
              <a:spcBef>
                <a:spcPts val="0"/>
              </a:spcBef>
              <a:spcAft>
                <a:spcPts val="0"/>
              </a:spcAft>
              <a:buClr>
                <a:srgbClr val="009ADE"/>
              </a:buClr>
              <a:buSzPts val="3300"/>
              <a:buFont typeface="Century Gothic"/>
              <a:buNone/>
              <a:defRPr b="0" sz="3300">
                <a:solidFill>
                  <a:srgbClr val="009ADE"/>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60" name="Google Shape;160;p28"/>
          <p:cNvPicPr preferRelativeResize="0"/>
          <p:nvPr/>
        </p:nvPicPr>
        <p:blipFill rotWithShape="1">
          <a:blip r:embed="rId2">
            <a:alphaModFix/>
          </a:blip>
          <a:srcRect b="0" l="0" r="0" t="0"/>
          <a:stretch/>
        </p:blipFill>
        <p:spPr>
          <a:xfrm>
            <a:off x="3158302" y="3533522"/>
            <a:ext cx="2830736" cy="37003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3">
  <p:cSld name="OBJECT_5">
    <p:spTree>
      <p:nvGrpSpPr>
        <p:cNvPr id="161" name="Shape 161"/>
        <p:cNvGrpSpPr/>
        <p:nvPr/>
      </p:nvGrpSpPr>
      <p:grpSpPr>
        <a:xfrm>
          <a:off x="0" y="0"/>
          <a:ext cx="0" cy="0"/>
          <a:chOff x="0" y="0"/>
          <a:chExt cx="0" cy="0"/>
        </a:xfrm>
      </p:grpSpPr>
      <p:sp>
        <p:nvSpPr>
          <p:cNvPr id="162" name="Google Shape;162;p29"/>
          <p:cNvSpPr txBox="1"/>
          <p:nvPr>
            <p:ph type="title"/>
          </p:nvPr>
        </p:nvSpPr>
        <p:spPr>
          <a:xfrm>
            <a:off x="462708" y="375951"/>
            <a:ext cx="8155200" cy="9600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63" name="Google Shape;163;p29"/>
          <p:cNvSpPr txBox="1"/>
          <p:nvPr>
            <p:ph idx="1" type="body"/>
          </p:nvPr>
        </p:nvSpPr>
        <p:spPr>
          <a:xfrm>
            <a:off x="462709" y="113538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dk1"/>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pic>
        <p:nvPicPr>
          <p:cNvPr id="164" name="Google Shape;164;p29"/>
          <p:cNvPicPr preferRelativeResize="0"/>
          <p:nvPr/>
        </p:nvPicPr>
        <p:blipFill rotWithShape="1">
          <a:blip r:embed="rId2">
            <a:alphaModFix/>
          </a:blip>
          <a:srcRect b="0" l="0" r="0" t="0"/>
          <a:stretch/>
        </p:blipFill>
        <p:spPr>
          <a:xfrm>
            <a:off x="342900" y="4831910"/>
            <a:ext cx="1465639" cy="188862"/>
          </a:xfrm>
          <a:prstGeom prst="rect">
            <a:avLst/>
          </a:prstGeom>
          <a:noFill/>
          <a:ln>
            <a:noFill/>
          </a:ln>
        </p:spPr>
      </p:pic>
      <p:sp>
        <p:nvSpPr>
          <p:cNvPr id="165" name="Google Shape;165;p29"/>
          <p:cNvSpPr/>
          <p:nvPr/>
        </p:nvSpPr>
        <p:spPr>
          <a:xfrm>
            <a:off x="7165424" y="4831900"/>
            <a:ext cx="1732800" cy="2307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3764"/>
                </a:solidFill>
                <a:latin typeface="Century Gothic"/>
                <a:ea typeface="Century Gothic"/>
                <a:cs typeface="Century Gothic"/>
                <a:sym typeface="Century Gothic"/>
              </a:rPr>
              <a:t>The Power of Together</a:t>
            </a:r>
            <a:endParaRPr b="0" i="0" sz="1100" u="none" cap="none" strike="noStrike">
              <a:solidFill>
                <a:schemeClr val="dk1"/>
              </a:solidFill>
              <a:latin typeface="Century Gothic"/>
              <a:ea typeface="Century Gothic"/>
              <a:cs typeface="Century Gothic"/>
              <a:sym typeface="Century Gothic"/>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ite - Blank no logo">
  <p:cSld name="BLANK_1_2">
    <p:spTree>
      <p:nvGrpSpPr>
        <p:cNvPr id="166" name="Shape 166"/>
        <p:cNvGrpSpPr/>
        <p:nvPr/>
      </p:nvGrpSpPr>
      <p:grpSpPr>
        <a:xfrm>
          <a:off x="0" y="0"/>
          <a:ext cx="0" cy="0"/>
          <a:chOff x="0" y="0"/>
          <a:chExt cx="0" cy="0"/>
        </a:xfrm>
      </p:grpSpPr>
      <p:sp>
        <p:nvSpPr>
          <p:cNvPr id="167" name="Google Shape;167;p30"/>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0"/>
          <p:cNvSpPr txBox="1"/>
          <p:nvPr>
            <p:ph idx="12" type="sldNum"/>
          </p:nvPr>
        </p:nvSpPr>
        <p:spPr>
          <a:xfrm>
            <a:off x="8662175" y="4788400"/>
            <a:ext cx="406500" cy="355200"/>
          </a:xfrm>
          <a:prstGeom prst="rect">
            <a:avLst/>
          </a:prstGeom>
        </p:spPr>
        <p:txBody>
          <a:bodyPr anchorCtr="0" anchor="ctr" bIns="91425" lIns="91425" spcFirstLastPara="1" rIns="91425" wrap="square" tIns="91425">
            <a:normAutofit/>
          </a:bodyPr>
          <a:lstStyle>
            <a:lvl1pPr lvl="0" rtl="0">
              <a:buNone/>
              <a:defRPr>
                <a:solidFill>
                  <a:srgbClr val="4F525D"/>
                </a:solidFill>
              </a:defRPr>
            </a:lvl1pPr>
            <a:lvl2pPr lvl="1" rtl="0">
              <a:buNone/>
              <a:defRPr>
                <a:solidFill>
                  <a:srgbClr val="4F525D"/>
                </a:solidFill>
              </a:defRPr>
            </a:lvl2pPr>
            <a:lvl3pPr lvl="2" rtl="0">
              <a:buNone/>
              <a:defRPr>
                <a:solidFill>
                  <a:srgbClr val="4F525D"/>
                </a:solidFill>
              </a:defRPr>
            </a:lvl3pPr>
            <a:lvl4pPr lvl="3" rtl="0">
              <a:buNone/>
              <a:defRPr>
                <a:solidFill>
                  <a:srgbClr val="4F525D"/>
                </a:solidFill>
              </a:defRPr>
            </a:lvl4pPr>
            <a:lvl5pPr lvl="4" rtl="0">
              <a:buNone/>
              <a:defRPr>
                <a:solidFill>
                  <a:srgbClr val="4F525D"/>
                </a:solidFill>
              </a:defRPr>
            </a:lvl5pPr>
            <a:lvl6pPr lvl="5" rtl="0">
              <a:buNone/>
              <a:defRPr>
                <a:solidFill>
                  <a:srgbClr val="4F525D"/>
                </a:solidFill>
              </a:defRPr>
            </a:lvl6pPr>
            <a:lvl7pPr lvl="6" rtl="0">
              <a:buNone/>
              <a:defRPr>
                <a:solidFill>
                  <a:srgbClr val="4F525D"/>
                </a:solidFill>
              </a:defRPr>
            </a:lvl7pPr>
            <a:lvl8pPr lvl="7" rtl="0">
              <a:buNone/>
              <a:defRPr>
                <a:solidFill>
                  <a:srgbClr val="4F525D"/>
                </a:solidFill>
              </a:defRPr>
            </a:lvl8pPr>
            <a:lvl9pPr lvl="8" rtl="0">
              <a:buNone/>
              <a:defRPr>
                <a:solidFill>
                  <a:srgbClr val="4F525D"/>
                </a:solidFill>
              </a:defRPr>
            </a:lvl9pPr>
          </a:lstStyle>
          <a:p>
            <a:pPr indent="0" lvl="0" marL="0" rtl="0" algn="r">
              <a:spcBef>
                <a:spcPts val="0"/>
              </a:spcBef>
              <a:spcAft>
                <a:spcPts val="0"/>
              </a:spcAft>
              <a:buNone/>
            </a:pPr>
            <a:fld id="{00000000-1234-1234-1234-123412341234}" type="slidenum">
              <a:rPr lang="en"/>
              <a:t>‹#›</a:t>
            </a:fld>
            <a:endParaRPr/>
          </a:p>
        </p:txBody>
      </p:sp>
      <p:sp>
        <p:nvSpPr>
          <p:cNvPr id="169" name="Google Shape;169;p30"/>
          <p:cNvSpPr txBox="1"/>
          <p:nvPr>
            <p:ph idx="1" type="subTitle"/>
          </p:nvPr>
        </p:nvSpPr>
        <p:spPr>
          <a:xfrm>
            <a:off x="311700" y="4498550"/>
            <a:ext cx="7971900" cy="500100"/>
          </a:xfrm>
          <a:prstGeom prst="rect">
            <a:avLst/>
          </a:prstGeom>
        </p:spPr>
        <p:txBody>
          <a:bodyPr anchorCtr="0" anchor="ctr" bIns="91425" lIns="91425" spcFirstLastPara="1" rIns="91425" wrap="square" tIns="91425">
            <a:normAutofit/>
          </a:bodyPr>
          <a:lstStyle>
            <a:lvl1pPr lvl="0" rtl="0">
              <a:spcBef>
                <a:spcPts val="0"/>
              </a:spcBef>
              <a:spcAft>
                <a:spcPts val="0"/>
              </a:spcAft>
              <a:buNone/>
              <a:defRPr sz="1200">
                <a:solidFill>
                  <a:srgbClr val="4F525D"/>
                </a:solidFill>
              </a:defRPr>
            </a:lvl1pPr>
            <a:lvl2pPr lvl="1" rtl="0">
              <a:spcBef>
                <a:spcPts val="0"/>
              </a:spcBef>
              <a:spcAft>
                <a:spcPts val="0"/>
              </a:spcAft>
              <a:buNone/>
              <a:defRPr>
                <a:solidFill>
                  <a:srgbClr val="4F525D"/>
                </a:solidFill>
              </a:defRPr>
            </a:lvl2pPr>
            <a:lvl3pPr lvl="2" rtl="0">
              <a:spcBef>
                <a:spcPts val="0"/>
              </a:spcBef>
              <a:spcAft>
                <a:spcPts val="0"/>
              </a:spcAft>
              <a:buNone/>
              <a:defRPr>
                <a:solidFill>
                  <a:srgbClr val="4F525D"/>
                </a:solidFill>
              </a:defRPr>
            </a:lvl3pPr>
            <a:lvl4pPr lvl="3" rtl="0">
              <a:spcBef>
                <a:spcPts val="0"/>
              </a:spcBef>
              <a:spcAft>
                <a:spcPts val="0"/>
              </a:spcAft>
              <a:buNone/>
              <a:defRPr>
                <a:solidFill>
                  <a:srgbClr val="4F525D"/>
                </a:solidFill>
              </a:defRPr>
            </a:lvl4pPr>
            <a:lvl5pPr lvl="4" rtl="0">
              <a:spcBef>
                <a:spcPts val="0"/>
              </a:spcBef>
              <a:spcAft>
                <a:spcPts val="0"/>
              </a:spcAft>
              <a:buNone/>
              <a:defRPr>
                <a:solidFill>
                  <a:srgbClr val="4F525D"/>
                </a:solidFill>
              </a:defRPr>
            </a:lvl5pPr>
            <a:lvl6pPr lvl="5" rtl="0">
              <a:spcBef>
                <a:spcPts val="0"/>
              </a:spcBef>
              <a:spcAft>
                <a:spcPts val="0"/>
              </a:spcAft>
              <a:buNone/>
              <a:defRPr>
                <a:solidFill>
                  <a:srgbClr val="4F525D"/>
                </a:solidFill>
              </a:defRPr>
            </a:lvl6pPr>
            <a:lvl7pPr lvl="6" rtl="0">
              <a:spcBef>
                <a:spcPts val="0"/>
              </a:spcBef>
              <a:spcAft>
                <a:spcPts val="0"/>
              </a:spcAft>
              <a:buNone/>
              <a:defRPr>
                <a:solidFill>
                  <a:srgbClr val="4F525D"/>
                </a:solidFill>
              </a:defRPr>
            </a:lvl7pPr>
            <a:lvl8pPr lvl="7" rtl="0">
              <a:spcBef>
                <a:spcPts val="0"/>
              </a:spcBef>
              <a:spcAft>
                <a:spcPts val="0"/>
              </a:spcAft>
              <a:buNone/>
              <a:defRPr>
                <a:solidFill>
                  <a:srgbClr val="4F525D"/>
                </a:solidFill>
              </a:defRPr>
            </a:lvl8pPr>
            <a:lvl9pPr lvl="8" rtl="0">
              <a:spcBef>
                <a:spcPts val="0"/>
              </a:spcBef>
              <a:spcAft>
                <a:spcPts val="0"/>
              </a:spcAft>
              <a:buNone/>
              <a:defRPr>
                <a:solidFill>
                  <a:srgbClr val="4F525D"/>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26" name="Shape 26"/>
        <p:cNvGrpSpPr/>
        <p:nvPr/>
      </p:nvGrpSpPr>
      <p:grpSpPr>
        <a:xfrm>
          <a:off x="0" y="0"/>
          <a:ext cx="0" cy="0"/>
          <a:chOff x="0" y="0"/>
          <a:chExt cx="0" cy="0"/>
        </a:xfrm>
      </p:grpSpPr>
      <p:sp>
        <p:nvSpPr>
          <p:cNvPr id="27" name="Google Shape;27;p4"/>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8" name="Google Shape;28;p4"/>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29" name="Google Shape;29;p4"/>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30" name="Google Shape;30;p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4"/>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4"/>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3" name="Google Shape;33;p4"/>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Two Column">
  <p:cSld name="Text Two Column">
    <p:spTree>
      <p:nvGrpSpPr>
        <p:cNvPr id="170" name="Shape 170"/>
        <p:cNvGrpSpPr/>
        <p:nvPr/>
      </p:nvGrpSpPr>
      <p:grpSpPr>
        <a:xfrm>
          <a:off x="0" y="0"/>
          <a:ext cx="0" cy="0"/>
          <a:chOff x="0" y="0"/>
          <a:chExt cx="0" cy="0"/>
        </a:xfrm>
      </p:grpSpPr>
      <p:sp>
        <p:nvSpPr>
          <p:cNvPr id="171" name="Google Shape;171;p31"/>
          <p:cNvSpPr txBox="1"/>
          <p:nvPr>
            <p:ph type="title"/>
          </p:nvPr>
        </p:nvSpPr>
        <p:spPr>
          <a:xfrm>
            <a:off x="468630" y="273844"/>
            <a:ext cx="8200500" cy="7017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72" name="Google Shape;172;p31"/>
          <p:cNvSpPr txBox="1"/>
          <p:nvPr>
            <p:ph idx="1" type="body"/>
          </p:nvPr>
        </p:nvSpPr>
        <p:spPr>
          <a:xfrm>
            <a:off x="468630" y="1001316"/>
            <a:ext cx="3999300" cy="3263400"/>
          </a:xfrm>
          <a:prstGeom prst="rect">
            <a:avLst/>
          </a:prstGeom>
          <a:noFill/>
          <a:ln>
            <a:noFill/>
          </a:ln>
        </p:spPr>
        <p:txBody>
          <a:bodyPr anchorCtr="0" anchor="t" bIns="34275" lIns="68575" spcFirstLastPara="1" rIns="68575" wrap="square" tIns="34275">
            <a:noAutofit/>
          </a:bodyPr>
          <a:lstStyle>
            <a:lvl1pPr indent="-361950" lvl="0" marL="457200" rtl="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rtl="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rtl="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rtl="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rtl="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73" name="Google Shape;173;p31"/>
          <p:cNvSpPr txBox="1"/>
          <p:nvPr>
            <p:ph idx="2" type="body"/>
          </p:nvPr>
        </p:nvSpPr>
        <p:spPr>
          <a:xfrm>
            <a:off x="4669987" y="1001316"/>
            <a:ext cx="3999300" cy="3263400"/>
          </a:xfrm>
          <a:prstGeom prst="rect">
            <a:avLst/>
          </a:prstGeom>
          <a:noFill/>
          <a:ln>
            <a:noFill/>
          </a:ln>
        </p:spPr>
        <p:txBody>
          <a:bodyPr anchorCtr="0" anchor="t" bIns="34275" lIns="68575" spcFirstLastPara="1" rIns="68575" wrap="square" tIns="34275">
            <a:noAutofit/>
          </a:bodyPr>
          <a:lstStyle>
            <a:lvl1pPr indent="-361950" lvl="0" marL="457200" rtl="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rtl="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rtl="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rtl="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rtl="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74" name="Google Shape;174;p31"/>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75" name="Google Shape;175;p31"/>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marR="0" rtl="0" algn="r">
              <a:lnSpc>
                <a:spcPct val="100000"/>
              </a:lnSpc>
              <a:spcBef>
                <a:spcPts val="0"/>
              </a:spcBef>
              <a:spcAft>
                <a:spcPts val="0"/>
              </a:spcAft>
              <a:buClr>
                <a:srgbClr val="000000"/>
              </a:buClr>
              <a:buSzPts val="1100"/>
              <a:buFont typeface="Arial"/>
              <a:buNone/>
              <a:defRPr b="0" i="0" sz="800" u="none" cap="none" strike="noStrike">
                <a:solidFill>
                  <a:schemeClr val="dk1"/>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pic>
        <p:nvPicPr>
          <p:cNvPr id="176" name="Google Shape;176;p31"/>
          <p:cNvPicPr preferRelativeResize="0"/>
          <p:nvPr/>
        </p:nvPicPr>
        <p:blipFill rotWithShape="1">
          <a:blip r:embed="rId2">
            <a:alphaModFix/>
          </a:blip>
          <a:srcRect b="0" l="0" r="0" t="0"/>
          <a:stretch/>
        </p:blipFill>
        <p:spPr>
          <a:xfrm>
            <a:off x="421047" y="4708129"/>
            <a:ext cx="1271588" cy="173128"/>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ull Width">
  <p:cSld name="Text Full Width">
    <p:spTree>
      <p:nvGrpSpPr>
        <p:cNvPr id="177" name="Shape 177"/>
        <p:cNvGrpSpPr/>
        <p:nvPr/>
      </p:nvGrpSpPr>
      <p:grpSpPr>
        <a:xfrm>
          <a:off x="0" y="0"/>
          <a:ext cx="0" cy="0"/>
          <a:chOff x="0" y="0"/>
          <a:chExt cx="0" cy="0"/>
        </a:xfrm>
      </p:grpSpPr>
      <p:sp>
        <p:nvSpPr>
          <p:cNvPr id="178" name="Google Shape;178;p32"/>
          <p:cNvSpPr txBox="1"/>
          <p:nvPr>
            <p:ph type="title"/>
          </p:nvPr>
        </p:nvSpPr>
        <p:spPr>
          <a:xfrm>
            <a:off x="468630" y="273844"/>
            <a:ext cx="8200500" cy="7017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79" name="Google Shape;179;p32"/>
          <p:cNvSpPr txBox="1"/>
          <p:nvPr>
            <p:ph idx="1" type="body"/>
          </p:nvPr>
        </p:nvSpPr>
        <p:spPr>
          <a:xfrm>
            <a:off x="468630" y="1001316"/>
            <a:ext cx="8200500" cy="3263400"/>
          </a:xfrm>
          <a:prstGeom prst="rect">
            <a:avLst/>
          </a:prstGeom>
          <a:noFill/>
          <a:ln>
            <a:noFill/>
          </a:ln>
        </p:spPr>
        <p:txBody>
          <a:bodyPr anchorCtr="0" anchor="t" bIns="34275" lIns="68575" spcFirstLastPara="1" rIns="68575" wrap="square" tIns="34275">
            <a:noAutofit/>
          </a:bodyPr>
          <a:lstStyle>
            <a:lvl1pPr indent="-361950" lvl="0" marL="457200" rtl="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rtl="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rtl="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rtl="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rtl="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80" name="Google Shape;180;p32"/>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81" name="Google Shape;181;p32"/>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marR="0" rtl="0" algn="r">
              <a:lnSpc>
                <a:spcPct val="100000"/>
              </a:lnSpc>
              <a:spcBef>
                <a:spcPts val="0"/>
              </a:spcBef>
              <a:spcAft>
                <a:spcPts val="0"/>
              </a:spcAft>
              <a:buClr>
                <a:srgbClr val="000000"/>
              </a:buClr>
              <a:buSzPts val="1100"/>
              <a:buFont typeface="Arial"/>
              <a:buNone/>
              <a:defRPr b="0" i="0" sz="800" u="none" cap="none" strike="noStrike">
                <a:solidFill>
                  <a:schemeClr val="dk1"/>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pic>
        <p:nvPicPr>
          <p:cNvPr id="182" name="Google Shape;182;p32"/>
          <p:cNvPicPr preferRelativeResize="0"/>
          <p:nvPr/>
        </p:nvPicPr>
        <p:blipFill rotWithShape="1">
          <a:blip r:embed="rId2">
            <a:alphaModFix/>
          </a:blip>
          <a:srcRect b="0" l="0" r="0" t="0"/>
          <a:stretch/>
        </p:blipFill>
        <p:spPr>
          <a:xfrm>
            <a:off x="421047" y="4708129"/>
            <a:ext cx="1271588" cy="173128"/>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Light">
  <p:cSld name="Transition Light">
    <p:spTree>
      <p:nvGrpSpPr>
        <p:cNvPr id="183" name="Shape 183"/>
        <p:cNvGrpSpPr/>
        <p:nvPr/>
      </p:nvGrpSpPr>
      <p:grpSpPr>
        <a:xfrm>
          <a:off x="0" y="0"/>
          <a:ext cx="0" cy="0"/>
          <a:chOff x="0" y="0"/>
          <a:chExt cx="0" cy="0"/>
        </a:xfrm>
      </p:grpSpPr>
      <p:sp>
        <p:nvSpPr>
          <p:cNvPr id="184" name="Google Shape;184;p33"/>
          <p:cNvSpPr txBox="1"/>
          <p:nvPr>
            <p:ph type="title"/>
          </p:nvPr>
        </p:nvSpPr>
        <p:spPr>
          <a:xfrm>
            <a:off x="457200" y="1835944"/>
            <a:ext cx="8229600" cy="994200"/>
          </a:xfrm>
          <a:prstGeom prst="rect">
            <a:avLst/>
          </a:prstGeom>
          <a:noFill/>
          <a:ln>
            <a:noFill/>
          </a:ln>
        </p:spPr>
        <p:txBody>
          <a:bodyPr anchorCtr="0" anchor="ctr" bIns="34275" lIns="68575" spcFirstLastPara="1" rIns="68575" wrap="square" tIns="34275">
            <a:noAutofit/>
          </a:bodyPr>
          <a:lstStyle>
            <a:lvl1pPr lvl="0" rtl="0" algn="ctr">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85" name="Google Shape;185;p33"/>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86" name="Google Shape;186;p33"/>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marR="0" rtl="0" algn="r">
              <a:lnSpc>
                <a:spcPct val="100000"/>
              </a:lnSpc>
              <a:spcBef>
                <a:spcPts val="0"/>
              </a:spcBef>
              <a:spcAft>
                <a:spcPts val="0"/>
              </a:spcAft>
              <a:buClr>
                <a:srgbClr val="000000"/>
              </a:buClr>
              <a:buSzPts val="1100"/>
              <a:buFont typeface="Arial"/>
              <a:buNone/>
              <a:defRPr b="0" i="0" sz="800" u="none" cap="none" strike="noStrike">
                <a:solidFill>
                  <a:schemeClr val="dk1"/>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pic>
        <p:nvPicPr>
          <p:cNvPr id="187" name="Google Shape;187;p33"/>
          <p:cNvPicPr preferRelativeResize="0"/>
          <p:nvPr/>
        </p:nvPicPr>
        <p:blipFill rotWithShape="1">
          <a:blip r:embed="rId2">
            <a:alphaModFix/>
          </a:blip>
          <a:srcRect b="0" l="0" r="0" t="0"/>
          <a:stretch/>
        </p:blipFill>
        <p:spPr>
          <a:xfrm>
            <a:off x="3936206" y="4315172"/>
            <a:ext cx="1271588" cy="173128"/>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Navy">
  <p:cSld name="TITLE_6">
    <p:bg>
      <p:bgPr>
        <a:solidFill>
          <a:srgbClr val="2C3649"/>
        </a:solidFill>
      </p:bgPr>
    </p:bg>
    <p:spTree>
      <p:nvGrpSpPr>
        <p:cNvPr id="188" name="Shape 188"/>
        <p:cNvGrpSpPr/>
        <p:nvPr/>
      </p:nvGrpSpPr>
      <p:grpSpPr>
        <a:xfrm>
          <a:off x="0" y="0"/>
          <a:ext cx="0" cy="0"/>
          <a:chOff x="0" y="0"/>
          <a:chExt cx="0" cy="0"/>
        </a:xfrm>
      </p:grpSpPr>
      <p:sp>
        <p:nvSpPr>
          <p:cNvPr id="189" name="Google Shape;189;p34"/>
          <p:cNvSpPr/>
          <p:nvPr/>
        </p:nvSpPr>
        <p:spPr>
          <a:xfrm rot="1324876">
            <a:off x="1983720" y="3367179"/>
            <a:ext cx="2771592" cy="2771592"/>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0" name="Google Shape;190;p34"/>
          <p:cNvPicPr preferRelativeResize="0"/>
          <p:nvPr/>
        </p:nvPicPr>
        <p:blipFill>
          <a:blip r:embed="rId2">
            <a:alphaModFix/>
          </a:blip>
          <a:stretch>
            <a:fillRect/>
          </a:stretch>
        </p:blipFill>
        <p:spPr>
          <a:xfrm>
            <a:off x="5915025" y="4000500"/>
            <a:ext cx="2743201" cy="628350"/>
          </a:xfrm>
          <a:prstGeom prst="rect">
            <a:avLst/>
          </a:prstGeom>
          <a:noFill/>
          <a:ln>
            <a:noFill/>
          </a:ln>
        </p:spPr>
      </p:pic>
      <p:sp>
        <p:nvSpPr>
          <p:cNvPr id="191" name="Google Shape;191;p34"/>
          <p:cNvSpPr/>
          <p:nvPr/>
        </p:nvSpPr>
        <p:spPr>
          <a:xfrm rot="1421455">
            <a:off x="6595121" y="-598202"/>
            <a:ext cx="2062953" cy="2062953"/>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4"/>
          <p:cNvSpPr/>
          <p:nvPr/>
        </p:nvSpPr>
        <p:spPr>
          <a:xfrm rot="-2919801">
            <a:off x="8301585" y="1783242"/>
            <a:ext cx="1577030" cy="1577030"/>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4"/>
          <p:cNvSpPr txBox="1"/>
          <p:nvPr>
            <p:ph type="ctrTitle"/>
          </p:nvPr>
        </p:nvSpPr>
        <p:spPr>
          <a:xfrm>
            <a:off x="476250" y="1175975"/>
            <a:ext cx="5848500" cy="15231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400"/>
              <a:buFont typeface="Barlow Semi Condensed Black"/>
              <a:buNone/>
              <a:defRPr sz="34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Clr>
                <a:schemeClr val="lt1"/>
              </a:buClr>
              <a:buSzPts val="5200"/>
              <a:buNone/>
              <a:defRPr sz="5200">
                <a:solidFill>
                  <a:schemeClr val="lt1"/>
                </a:solidFill>
              </a:defRPr>
            </a:lvl2pPr>
            <a:lvl3pPr lvl="2" rtl="0" algn="ctr">
              <a:spcBef>
                <a:spcPts val="0"/>
              </a:spcBef>
              <a:spcAft>
                <a:spcPts val="0"/>
              </a:spcAft>
              <a:buClr>
                <a:schemeClr val="lt1"/>
              </a:buClr>
              <a:buSzPts val="5200"/>
              <a:buNone/>
              <a:defRPr sz="5200">
                <a:solidFill>
                  <a:schemeClr val="lt1"/>
                </a:solidFill>
              </a:defRPr>
            </a:lvl3pPr>
            <a:lvl4pPr lvl="3" rtl="0" algn="ctr">
              <a:spcBef>
                <a:spcPts val="0"/>
              </a:spcBef>
              <a:spcAft>
                <a:spcPts val="0"/>
              </a:spcAft>
              <a:buClr>
                <a:schemeClr val="lt1"/>
              </a:buClr>
              <a:buSzPts val="5200"/>
              <a:buNone/>
              <a:defRPr sz="5200">
                <a:solidFill>
                  <a:schemeClr val="lt1"/>
                </a:solidFill>
              </a:defRPr>
            </a:lvl4pPr>
            <a:lvl5pPr lvl="4" rtl="0" algn="ctr">
              <a:spcBef>
                <a:spcPts val="0"/>
              </a:spcBef>
              <a:spcAft>
                <a:spcPts val="0"/>
              </a:spcAft>
              <a:buClr>
                <a:schemeClr val="lt1"/>
              </a:buClr>
              <a:buSzPts val="5200"/>
              <a:buNone/>
              <a:defRPr sz="5200">
                <a:solidFill>
                  <a:schemeClr val="lt1"/>
                </a:solidFill>
              </a:defRPr>
            </a:lvl5pPr>
            <a:lvl6pPr lvl="5" rtl="0" algn="ctr">
              <a:spcBef>
                <a:spcPts val="0"/>
              </a:spcBef>
              <a:spcAft>
                <a:spcPts val="0"/>
              </a:spcAft>
              <a:buClr>
                <a:schemeClr val="lt1"/>
              </a:buClr>
              <a:buSzPts val="5200"/>
              <a:buNone/>
              <a:defRPr sz="5200">
                <a:solidFill>
                  <a:schemeClr val="lt1"/>
                </a:solidFill>
              </a:defRPr>
            </a:lvl6pPr>
            <a:lvl7pPr lvl="6" rtl="0" algn="ctr">
              <a:spcBef>
                <a:spcPts val="0"/>
              </a:spcBef>
              <a:spcAft>
                <a:spcPts val="0"/>
              </a:spcAft>
              <a:buClr>
                <a:schemeClr val="lt1"/>
              </a:buClr>
              <a:buSzPts val="5200"/>
              <a:buNone/>
              <a:defRPr sz="5200">
                <a:solidFill>
                  <a:schemeClr val="lt1"/>
                </a:solidFill>
              </a:defRPr>
            </a:lvl7pPr>
            <a:lvl8pPr lvl="7" rtl="0" algn="ctr">
              <a:spcBef>
                <a:spcPts val="0"/>
              </a:spcBef>
              <a:spcAft>
                <a:spcPts val="0"/>
              </a:spcAft>
              <a:buClr>
                <a:schemeClr val="lt1"/>
              </a:buClr>
              <a:buSzPts val="5200"/>
              <a:buNone/>
              <a:defRPr sz="5200">
                <a:solidFill>
                  <a:schemeClr val="lt1"/>
                </a:solidFill>
              </a:defRPr>
            </a:lvl8pPr>
            <a:lvl9pPr lvl="8" rtl="0" algn="ctr">
              <a:spcBef>
                <a:spcPts val="0"/>
              </a:spcBef>
              <a:spcAft>
                <a:spcPts val="0"/>
              </a:spcAft>
              <a:buClr>
                <a:schemeClr val="lt1"/>
              </a:buClr>
              <a:buSzPts val="5200"/>
              <a:buNone/>
              <a:defRPr sz="5200">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nd image 2">
  <p:cSld name="CUSTOM_1">
    <p:bg>
      <p:bgPr>
        <a:solidFill>
          <a:srgbClr val="2C3649"/>
        </a:solidFill>
      </p:bgPr>
    </p:bg>
    <p:spTree>
      <p:nvGrpSpPr>
        <p:cNvPr id="194" name="Shape 194"/>
        <p:cNvGrpSpPr/>
        <p:nvPr/>
      </p:nvGrpSpPr>
      <p:grpSpPr>
        <a:xfrm>
          <a:off x="0" y="0"/>
          <a:ext cx="0" cy="0"/>
          <a:chOff x="0" y="0"/>
          <a:chExt cx="0" cy="0"/>
        </a:xfrm>
      </p:grpSpPr>
      <p:sp>
        <p:nvSpPr>
          <p:cNvPr id="195" name="Google Shape;195;p35"/>
          <p:cNvSpPr/>
          <p:nvPr>
            <p:ph idx="2" type="pic"/>
          </p:nvPr>
        </p:nvSpPr>
        <p:spPr>
          <a:xfrm>
            <a:off x="559675" y="1212750"/>
            <a:ext cx="3943500" cy="4711800"/>
          </a:xfrm>
          <a:prstGeom prst="roundRect">
            <a:avLst>
              <a:gd fmla="val 16435" name="adj"/>
            </a:avLst>
          </a:prstGeom>
          <a:noFill/>
          <a:ln>
            <a:noFill/>
          </a:ln>
        </p:spPr>
      </p:sp>
      <p:sp>
        <p:nvSpPr>
          <p:cNvPr id="196" name="Google Shape;196;p35"/>
          <p:cNvSpPr txBox="1"/>
          <p:nvPr>
            <p:ph type="title"/>
          </p:nvPr>
        </p:nvSpPr>
        <p:spPr>
          <a:xfrm>
            <a:off x="476250" y="368250"/>
            <a:ext cx="77151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7" name="Google Shape;197;p35"/>
          <p:cNvSpPr txBox="1"/>
          <p:nvPr>
            <p:ph idx="1" type="body"/>
          </p:nvPr>
        </p:nvSpPr>
        <p:spPr>
          <a:xfrm>
            <a:off x="4993450" y="1719925"/>
            <a:ext cx="3676500" cy="641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pic>
        <p:nvPicPr>
          <p:cNvPr id="198" name="Google Shape;198;p35"/>
          <p:cNvPicPr preferRelativeResize="0"/>
          <p:nvPr/>
        </p:nvPicPr>
        <p:blipFill>
          <a:blip r:embed="rId2">
            <a:alphaModFix/>
          </a:blip>
          <a:stretch>
            <a:fillRect/>
          </a:stretch>
        </p:blipFill>
        <p:spPr>
          <a:xfrm>
            <a:off x="8382800" y="229400"/>
            <a:ext cx="532601" cy="532601"/>
          </a:xfrm>
          <a:prstGeom prst="rect">
            <a:avLst/>
          </a:prstGeom>
          <a:noFill/>
          <a:ln>
            <a:noFill/>
          </a:ln>
        </p:spPr>
      </p:pic>
      <p:sp>
        <p:nvSpPr>
          <p:cNvPr id="199" name="Google Shape;199;p35"/>
          <p:cNvSpPr txBox="1"/>
          <p:nvPr>
            <p:ph idx="3" type="subTitle"/>
          </p:nvPr>
        </p:nvSpPr>
        <p:spPr>
          <a:xfrm>
            <a:off x="4993450" y="1409700"/>
            <a:ext cx="3676500" cy="400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DAFFA8"/>
              </a:buClr>
              <a:buSzPts val="1400"/>
              <a:buFont typeface="Barlow Semi Condensed Black"/>
              <a:buNone/>
              <a:defRPr sz="1400">
                <a:solidFill>
                  <a:srgbClr val="DAFFA8"/>
                </a:solidFill>
                <a:latin typeface="Barlow Semi Condensed Black"/>
                <a:ea typeface="Barlow Semi Condensed Black"/>
                <a:cs typeface="Barlow Semi Condensed Black"/>
                <a:sym typeface="Barlow Semi Condensed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points">
  <p:cSld name="CUSTOM_5">
    <p:bg>
      <p:bgPr>
        <a:solidFill>
          <a:srgbClr val="2C3649"/>
        </a:solidFill>
      </p:bgPr>
    </p:bg>
    <p:spTree>
      <p:nvGrpSpPr>
        <p:cNvPr id="200" name="Shape 200"/>
        <p:cNvGrpSpPr/>
        <p:nvPr/>
      </p:nvGrpSpPr>
      <p:grpSpPr>
        <a:xfrm>
          <a:off x="0" y="0"/>
          <a:ext cx="0" cy="0"/>
          <a:chOff x="0" y="0"/>
          <a:chExt cx="0" cy="0"/>
        </a:xfrm>
      </p:grpSpPr>
      <p:pic>
        <p:nvPicPr>
          <p:cNvPr id="201" name="Google Shape;201;p36"/>
          <p:cNvPicPr preferRelativeResize="0"/>
          <p:nvPr/>
        </p:nvPicPr>
        <p:blipFill>
          <a:blip r:embed="rId2">
            <a:alphaModFix/>
          </a:blip>
          <a:stretch>
            <a:fillRect/>
          </a:stretch>
        </p:blipFill>
        <p:spPr>
          <a:xfrm>
            <a:off x="8382800" y="229400"/>
            <a:ext cx="532601" cy="532601"/>
          </a:xfrm>
          <a:prstGeom prst="rect">
            <a:avLst/>
          </a:prstGeom>
          <a:noFill/>
          <a:ln>
            <a:noFill/>
          </a:ln>
        </p:spPr>
      </p:pic>
      <p:sp>
        <p:nvSpPr>
          <p:cNvPr id="202" name="Google Shape;202;p36"/>
          <p:cNvSpPr txBox="1"/>
          <p:nvPr>
            <p:ph type="title"/>
          </p:nvPr>
        </p:nvSpPr>
        <p:spPr>
          <a:xfrm>
            <a:off x="495300" y="1389875"/>
            <a:ext cx="8153400" cy="569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203" name="Google Shape;203;p36"/>
          <p:cNvSpPr txBox="1"/>
          <p:nvPr>
            <p:ph idx="2" type="title"/>
          </p:nvPr>
        </p:nvSpPr>
        <p:spPr>
          <a:xfrm>
            <a:off x="495300" y="2264050"/>
            <a:ext cx="8153400" cy="569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204" name="Google Shape;204;p36"/>
          <p:cNvSpPr txBox="1"/>
          <p:nvPr>
            <p:ph idx="3" type="title"/>
          </p:nvPr>
        </p:nvSpPr>
        <p:spPr>
          <a:xfrm>
            <a:off x="495300" y="3149075"/>
            <a:ext cx="8153400" cy="569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and half 1">
  <p:cSld name="CUSTOM_3">
    <p:bg>
      <p:bgPr>
        <a:solidFill>
          <a:srgbClr val="2C3649"/>
        </a:solidFill>
      </p:bgPr>
    </p:bg>
    <p:spTree>
      <p:nvGrpSpPr>
        <p:cNvPr id="205" name="Shape 205"/>
        <p:cNvGrpSpPr/>
        <p:nvPr/>
      </p:nvGrpSpPr>
      <p:grpSpPr>
        <a:xfrm>
          <a:off x="0" y="0"/>
          <a:ext cx="0" cy="0"/>
          <a:chOff x="0" y="0"/>
          <a:chExt cx="0" cy="0"/>
        </a:xfrm>
      </p:grpSpPr>
      <p:sp>
        <p:nvSpPr>
          <p:cNvPr id="206" name="Google Shape;206;p37"/>
          <p:cNvSpPr/>
          <p:nvPr/>
        </p:nvSpPr>
        <p:spPr>
          <a:xfrm>
            <a:off x="4495800" y="75"/>
            <a:ext cx="4648200" cy="5143500"/>
          </a:xfrm>
          <a:prstGeom prst="rect">
            <a:avLst/>
          </a:prstGeom>
          <a:solidFill>
            <a:srgbClr val="F7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7"/>
          <p:cNvSpPr txBox="1"/>
          <p:nvPr>
            <p:ph type="title"/>
          </p:nvPr>
        </p:nvSpPr>
        <p:spPr>
          <a:xfrm>
            <a:off x="476250" y="368250"/>
            <a:ext cx="3676500" cy="97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pic>
        <p:nvPicPr>
          <p:cNvPr id="208" name="Google Shape;208;p37"/>
          <p:cNvPicPr preferRelativeResize="0"/>
          <p:nvPr/>
        </p:nvPicPr>
        <p:blipFill>
          <a:blip r:embed="rId2">
            <a:alphaModFix/>
          </a:blip>
          <a:stretch>
            <a:fillRect/>
          </a:stretch>
        </p:blipFill>
        <p:spPr>
          <a:xfrm>
            <a:off x="8382789" y="229400"/>
            <a:ext cx="532600" cy="533756"/>
          </a:xfrm>
          <a:prstGeom prst="rect">
            <a:avLst/>
          </a:prstGeom>
          <a:noFill/>
          <a:ln>
            <a:noFill/>
          </a:ln>
        </p:spPr>
      </p:pic>
      <p:sp>
        <p:nvSpPr>
          <p:cNvPr id="209" name="Google Shape;209;p37"/>
          <p:cNvSpPr txBox="1"/>
          <p:nvPr>
            <p:ph idx="1" type="body"/>
          </p:nvPr>
        </p:nvSpPr>
        <p:spPr>
          <a:xfrm>
            <a:off x="476250"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10" name="Google Shape;210;p37"/>
          <p:cNvSpPr txBox="1"/>
          <p:nvPr>
            <p:ph idx="2" type="body"/>
          </p:nvPr>
        </p:nvSpPr>
        <p:spPr>
          <a:xfrm>
            <a:off x="4934025"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1pPr>
            <a:lvl2pPr indent="-292100" lvl="1" marL="914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2pPr>
            <a:lvl3pPr indent="-292100" lvl="2" marL="1371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3pPr>
            <a:lvl4pPr indent="-292100" lvl="3" marL="1828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4pPr>
            <a:lvl5pPr indent="-292100" lvl="4" marL="22860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5pPr>
            <a:lvl6pPr indent="-292100" lvl="5" marL="2743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6pPr>
            <a:lvl7pPr indent="-292100" lvl="6" marL="3200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7pPr>
            <a:lvl8pPr indent="-292100" lvl="7" marL="3657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8pPr>
            <a:lvl9pPr indent="-292100" lvl="8" marL="4114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oxes">
  <p:cSld name="CUSTOM_13">
    <p:bg>
      <p:bgPr>
        <a:solidFill>
          <a:srgbClr val="F7F5F0"/>
        </a:solidFill>
      </p:bgPr>
    </p:bg>
    <p:spTree>
      <p:nvGrpSpPr>
        <p:cNvPr id="211" name="Shape 211"/>
        <p:cNvGrpSpPr/>
        <p:nvPr/>
      </p:nvGrpSpPr>
      <p:grpSpPr>
        <a:xfrm>
          <a:off x="0" y="0"/>
          <a:ext cx="0" cy="0"/>
          <a:chOff x="0" y="0"/>
          <a:chExt cx="0" cy="0"/>
        </a:xfrm>
      </p:grpSpPr>
      <p:sp>
        <p:nvSpPr>
          <p:cNvPr id="212" name="Google Shape;212;p38"/>
          <p:cNvSpPr/>
          <p:nvPr/>
        </p:nvSpPr>
        <p:spPr>
          <a:xfrm>
            <a:off x="562492"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8"/>
          <p:cNvSpPr/>
          <p:nvPr/>
        </p:nvSpPr>
        <p:spPr>
          <a:xfrm>
            <a:off x="2606391"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8"/>
          <p:cNvSpPr/>
          <p:nvPr/>
        </p:nvSpPr>
        <p:spPr>
          <a:xfrm>
            <a:off x="4650290"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8"/>
          <p:cNvSpPr/>
          <p:nvPr/>
        </p:nvSpPr>
        <p:spPr>
          <a:xfrm>
            <a:off x="6694188"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6" name="Google Shape;216;p38"/>
          <p:cNvPicPr preferRelativeResize="0"/>
          <p:nvPr/>
        </p:nvPicPr>
        <p:blipFill>
          <a:blip r:embed="rId2">
            <a:alphaModFix/>
          </a:blip>
          <a:stretch>
            <a:fillRect/>
          </a:stretch>
        </p:blipFill>
        <p:spPr>
          <a:xfrm>
            <a:off x="8382789" y="229400"/>
            <a:ext cx="532600" cy="533756"/>
          </a:xfrm>
          <a:prstGeom prst="rect">
            <a:avLst/>
          </a:prstGeom>
          <a:noFill/>
          <a:ln>
            <a:noFill/>
          </a:ln>
        </p:spPr>
      </p:pic>
      <p:sp>
        <p:nvSpPr>
          <p:cNvPr id="217" name="Google Shape;217;p38"/>
          <p:cNvSpPr txBox="1"/>
          <p:nvPr>
            <p:ph type="title"/>
          </p:nvPr>
        </p:nvSpPr>
        <p:spPr>
          <a:xfrm>
            <a:off x="476250" y="368250"/>
            <a:ext cx="77151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2C3649"/>
              </a:buClr>
              <a:buSzPts val="2600"/>
              <a:buFont typeface="Barlow Semi Condensed Black"/>
              <a:buNone/>
              <a:defRPr sz="2600">
                <a:solidFill>
                  <a:srgbClr val="2C3649"/>
                </a:solidFill>
                <a:latin typeface="Barlow Semi Condensed Black"/>
                <a:ea typeface="Barlow Semi Condensed Black"/>
                <a:cs typeface="Barlow Semi Condensed Black"/>
                <a:sym typeface="Barlow Semi Condensed Black"/>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38"/>
          <p:cNvSpPr txBox="1"/>
          <p:nvPr>
            <p:ph idx="1" type="body"/>
          </p:nvPr>
        </p:nvSpPr>
        <p:spPr>
          <a:xfrm>
            <a:off x="562525"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19" name="Google Shape;219;p38"/>
          <p:cNvSpPr txBox="1"/>
          <p:nvPr>
            <p:ph idx="2" type="body"/>
          </p:nvPr>
        </p:nvSpPr>
        <p:spPr>
          <a:xfrm>
            <a:off x="2606400"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20" name="Google Shape;220;p38"/>
          <p:cNvSpPr txBox="1"/>
          <p:nvPr>
            <p:ph idx="3" type="body"/>
          </p:nvPr>
        </p:nvSpPr>
        <p:spPr>
          <a:xfrm>
            <a:off x="4650300"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21" name="Google Shape;221;p38"/>
          <p:cNvSpPr txBox="1"/>
          <p:nvPr>
            <p:ph idx="4" type="body"/>
          </p:nvPr>
        </p:nvSpPr>
        <p:spPr>
          <a:xfrm>
            <a:off x="6694200"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and half 2">
  <p:cSld name="CUSTOM_3_1">
    <p:bg>
      <p:bgPr>
        <a:solidFill>
          <a:srgbClr val="2C3649"/>
        </a:solidFill>
      </p:bgPr>
    </p:bg>
    <p:spTree>
      <p:nvGrpSpPr>
        <p:cNvPr id="222" name="Shape 222"/>
        <p:cNvGrpSpPr/>
        <p:nvPr/>
      </p:nvGrpSpPr>
      <p:grpSpPr>
        <a:xfrm>
          <a:off x="0" y="0"/>
          <a:ext cx="0" cy="0"/>
          <a:chOff x="0" y="0"/>
          <a:chExt cx="0" cy="0"/>
        </a:xfrm>
      </p:grpSpPr>
      <p:sp>
        <p:nvSpPr>
          <p:cNvPr id="223" name="Google Shape;223;p39"/>
          <p:cNvSpPr/>
          <p:nvPr/>
        </p:nvSpPr>
        <p:spPr>
          <a:xfrm>
            <a:off x="-9600" y="75"/>
            <a:ext cx="4648200" cy="5143500"/>
          </a:xfrm>
          <a:prstGeom prst="rect">
            <a:avLst/>
          </a:prstGeom>
          <a:solidFill>
            <a:srgbClr val="F7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9"/>
          <p:cNvSpPr txBox="1"/>
          <p:nvPr>
            <p:ph type="title"/>
          </p:nvPr>
        </p:nvSpPr>
        <p:spPr>
          <a:xfrm>
            <a:off x="476250" y="368250"/>
            <a:ext cx="3676500" cy="974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2C3649"/>
              </a:buClr>
              <a:buSzPts val="2600"/>
              <a:buFont typeface="Barlow Semi Condensed Black"/>
              <a:buNone/>
              <a:defRPr sz="2600">
                <a:solidFill>
                  <a:srgbClr val="2C3649"/>
                </a:solidFill>
                <a:latin typeface="Barlow Semi Condensed Black"/>
                <a:ea typeface="Barlow Semi Condensed Black"/>
                <a:cs typeface="Barlow Semi Condensed Black"/>
                <a:sym typeface="Barlow Semi Condensed Black"/>
              </a:defRPr>
            </a:lvl1pPr>
            <a:lvl2pPr lvl="1" rtl="0">
              <a:spcBef>
                <a:spcPts val="0"/>
              </a:spcBef>
              <a:spcAft>
                <a:spcPts val="0"/>
              </a:spcAft>
              <a:buClr>
                <a:srgbClr val="2C3649"/>
              </a:buClr>
              <a:buSzPts val="3000"/>
              <a:buNone/>
              <a:defRPr>
                <a:solidFill>
                  <a:srgbClr val="2C3649"/>
                </a:solidFill>
              </a:defRPr>
            </a:lvl2pPr>
            <a:lvl3pPr lvl="2" rtl="0">
              <a:spcBef>
                <a:spcPts val="0"/>
              </a:spcBef>
              <a:spcAft>
                <a:spcPts val="0"/>
              </a:spcAft>
              <a:buClr>
                <a:srgbClr val="2C3649"/>
              </a:buClr>
              <a:buSzPts val="3000"/>
              <a:buNone/>
              <a:defRPr>
                <a:solidFill>
                  <a:srgbClr val="2C3649"/>
                </a:solidFill>
              </a:defRPr>
            </a:lvl3pPr>
            <a:lvl4pPr lvl="3" rtl="0">
              <a:spcBef>
                <a:spcPts val="0"/>
              </a:spcBef>
              <a:spcAft>
                <a:spcPts val="0"/>
              </a:spcAft>
              <a:buClr>
                <a:srgbClr val="2C3649"/>
              </a:buClr>
              <a:buSzPts val="3000"/>
              <a:buNone/>
              <a:defRPr>
                <a:solidFill>
                  <a:srgbClr val="2C3649"/>
                </a:solidFill>
              </a:defRPr>
            </a:lvl4pPr>
            <a:lvl5pPr lvl="4" rtl="0">
              <a:spcBef>
                <a:spcPts val="0"/>
              </a:spcBef>
              <a:spcAft>
                <a:spcPts val="0"/>
              </a:spcAft>
              <a:buClr>
                <a:srgbClr val="2C3649"/>
              </a:buClr>
              <a:buSzPts val="3000"/>
              <a:buNone/>
              <a:defRPr>
                <a:solidFill>
                  <a:srgbClr val="2C3649"/>
                </a:solidFill>
              </a:defRPr>
            </a:lvl5pPr>
            <a:lvl6pPr lvl="5" rtl="0">
              <a:spcBef>
                <a:spcPts val="0"/>
              </a:spcBef>
              <a:spcAft>
                <a:spcPts val="0"/>
              </a:spcAft>
              <a:buClr>
                <a:srgbClr val="2C3649"/>
              </a:buClr>
              <a:buSzPts val="3000"/>
              <a:buNone/>
              <a:defRPr>
                <a:solidFill>
                  <a:srgbClr val="2C3649"/>
                </a:solidFill>
              </a:defRPr>
            </a:lvl6pPr>
            <a:lvl7pPr lvl="6" rtl="0">
              <a:spcBef>
                <a:spcPts val="0"/>
              </a:spcBef>
              <a:spcAft>
                <a:spcPts val="0"/>
              </a:spcAft>
              <a:buClr>
                <a:srgbClr val="2C3649"/>
              </a:buClr>
              <a:buSzPts val="3000"/>
              <a:buNone/>
              <a:defRPr>
                <a:solidFill>
                  <a:srgbClr val="2C3649"/>
                </a:solidFill>
              </a:defRPr>
            </a:lvl7pPr>
            <a:lvl8pPr lvl="7" rtl="0">
              <a:spcBef>
                <a:spcPts val="0"/>
              </a:spcBef>
              <a:spcAft>
                <a:spcPts val="0"/>
              </a:spcAft>
              <a:buClr>
                <a:srgbClr val="2C3649"/>
              </a:buClr>
              <a:buSzPts val="3000"/>
              <a:buNone/>
              <a:defRPr>
                <a:solidFill>
                  <a:srgbClr val="2C3649"/>
                </a:solidFill>
              </a:defRPr>
            </a:lvl8pPr>
            <a:lvl9pPr lvl="8" rtl="0">
              <a:spcBef>
                <a:spcPts val="0"/>
              </a:spcBef>
              <a:spcAft>
                <a:spcPts val="0"/>
              </a:spcAft>
              <a:buClr>
                <a:srgbClr val="2C3649"/>
              </a:buClr>
              <a:buSzPts val="3000"/>
              <a:buNone/>
              <a:defRPr>
                <a:solidFill>
                  <a:srgbClr val="2C3649"/>
                </a:solidFill>
              </a:defRPr>
            </a:lvl9pPr>
          </a:lstStyle>
          <a:p/>
        </p:txBody>
      </p:sp>
      <p:sp>
        <p:nvSpPr>
          <p:cNvPr id="225" name="Google Shape;225;p39"/>
          <p:cNvSpPr txBox="1"/>
          <p:nvPr>
            <p:ph idx="1" type="body"/>
          </p:nvPr>
        </p:nvSpPr>
        <p:spPr>
          <a:xfrm>
            <a:off x="476250"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1pPr>
            <a:lvl2pPr indent="-292100" lvl="1" marL="914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2pPr>
            <a:lvl3pPr indent="-292100" lvl="2" marL="1371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3pPr>
            <a:lvl4pPr indent="-292100" lvl="3" marL="1828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4pPr>
            <a:lvl5pPr indent="-292100" lvl="4" marL="22860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5pPr>
            <a:lvl6pPr indent="-292100" lvl="5" marL="2743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6pPr>
            <a:lvl7pPr indent="-292100" lvl="6" marL="3200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7pPr>
            <a:lvl8pPr indent="-292100" lvl="7" marL="3657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8pPr>
            <a:lvl9pPr indent="-292100" lvl="8" marL="4114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9pPr>
          </a:lstStyle>
          <a:p/>
        </p:txBody>
      </p:sp>
      <p:sp>
        <p:nvSpPr>
          <p:cNvPr id="226" name="Google Shape;226;p39"/>
          <p:cNvSpPr txBox="1"/>
          <p:nvPr>
            <p:ph idx="2" type="body"/>
          </p:nvPr>
        </p:nvSpPr>
        <p:spPr>
          <a:xfrm>
            <a:off x="4934025"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pic>
        <p:nvPicPr>
          <p:cNvPr id="227" name="Google Shape;227;p39"/>
          <p:cNvPicPr preferRelativeResize="0"/>
          <p:nvPr/>
        </p:nvPicPr>
        <p:blipFill>
          <a:blip r:embed="rId2">
            <a:alphaModFix/>
          </a:blip>
          <a:stretch>
            <a:fillRect/>
          </a:stretch>
        </p:blipFill>
        <p:spPr>
          <a:xfrm>
            <a:off x="8382800" y="229400"/>
            <a:ext cx="532601" cy="532601"/>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Navy">
  <p:cSld name="CUSTOM_15">
    <p:bg>
      <p:bgPr>
        <a:solidFill>
          <a:srgbClr val="2C3649"/>
        </a:solidFill>
      </p:bgPr>
    </p:bg>
    <p:spTree>
      <p:nvGrpSpPr>
        <p:cNvPr id="228" name="Shape 228"/>
        <p:cNvGrpSpPr/>
        <p:nvPr/>
      </p:nvGrpSpPr>
      <p:grpSpPr>
        <a:xfrm>
          <a:off x="0" y="0"/>
          <a:ext cx="0" cy="0"/>
          <a:chOff x="0" y="0"/>
          <a:chExt cx="0" cy="0"/>
        </a:xfrm>
      </p:grpSpPr>
      <p:sp>
        <p:nvSpPr>
          <p:cNvPr id="229" name="Google Shape;229;p40"/>
          <p:cNvSpPr txBox="1"/>
          <p:nvPr>
            <p:ph type="title"/>
          </p:nvPr>
        </p:nvSpPr>
        <p:spPr>
          <a:xfrm>
            <a:off x="476250" y="410775"/>
            <a:ext cx="77151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400"/>
              <a:buFont typeface="Barlow Semi Condensed Black"/>
              <a:buNone/>
              <a:defRPr sz="3400">
                <a:solidFill>
                  <a:schemeClr val="lt1"/>
                </a:solidFill>
                <a:latin typeface="Barlow Semi Condensed Black"/>
                <a:ea typeface="Barlow Semi Condensed Black"/>
                <a:cs typeface="Barlow Semi Condensed Black"/>
                <a:sym typeface="Barlow Semi Condensed Black"/>
              </a:defRPr>
            </a:lvl1pPr>
            <a:lvl2pPr lvl="1" rtl="0">
              <a:spcBef>
                <a:spcPts val="0"/>
              </a:spcBef>
              <a:spcAft>
                <a:spcPts val="0"/>
              </a:spcAft>
              <a:buClr>
                <a:schemeClr val="lt1"/>
              </a:buClr>
              <a:buSzPts val="3400"/>
              <a:buNone/>
              <a:defRPr sz="3400">
                <a:solidFill>
                  <a:schemeClr val="lt1"/>
                </a:solidFill>
              </a:defRPr>
            </a:lvl2pPr>
            <a:lvl3pPr lvl="2" rtl="0">
              <a:spcBef>
                <a:spcPts val="0"/>
              </a:spcBef>
              <a:spcAft>
                <a:spcPts val="0"/>
              </a:spcAft>
              <a:buClr>
                <a:schemeClr val="lt1"/>
              </a:buClr>
              <a:buSzPts val="3400"/>
              <a:buNone/>
              <a:defRPr sz="3400">
                <a:solidFill>
                  <a:schemeClr val="lt1"/>
                </a:solidFill>
              </a:defRPr>
            </a:lvl3pPr>
            <a:lvl4pPr lvl="3" rtl="0">
              <a:spcBef>
                <a:spcPts val="0"/>
              </a:spcBef>
              <a:spcAft>
                <a:spcPts val="0"/>
              </a:spcAft>
              <a:buClr>
                <a:schemeClr val="lt1"/>
              </a:buClr>
              <a:buSzPts val="3400"/>
              <a:buNone/>
              <a:defRPr sz="3400">
                <a:solidFill>
                  <a:schemeClr val="lt1"/>
                </a:solidFill>
              </a:defRPr>
            </a:lvl4pPr>
            <a:lvl5pPr lvl="4" rtl="0">
              <a:spcBef>
                <a:spcPts val="0"/>
              </a:spcBef>
              <a:spcAft>
                <a:spcPts val="0"/>
              </a:spcAft>
              <a:buClr>
                <a:schemeClr val="lt1"/>
              </a:buClr>
              <a:buSzPts val="3400"/>
              <a:buNone/>
              <a:defRPr sz="3400">
                <a:solidFill>
                  <a:schemeClr val="lt1"/>
                </a:solidFill>
              </a:defRPr>
            </a:lvl5pPr>
            <a:lvl6pPr lvl="5" rtl="0">
              <a:spcBef>
                <a:spcPts val="0"/>
              </a:spcBef>
              <a:spcAft>
                <a:spcPts val="0"/>
              </a:spcAft>
              <a:buClr>
                <a:schemeClr val="lt1"/>
              </a:buClr>
              <a:buSzPts val="3400"/>
              <a:buNone/>
              <a:defRPr sz="3400">
                <a:solidFill>
                  <a:schemeClr val="lt1"/>
                </a:solidFill>
              </a:defRPr>
            </a:lvl6pPr>
            <a:lvl7pPr lvl="6" rtl="0">
              <a:spcBef>
                <a:spcPts val="0"/>
              </a:spcBef>
              <a:spcAft>
                <a:spcPts val="0"/>
              </a:spcAft>
              <a:buClr>
                <a:schemeClr val="lt1"/>
              </a:buClr>
              <a:buSzPts val="3400"/>
              <a:buNone/>
              <a:defRPr sz="3400">
                <a:solidFill>
                  <a:schemeClr val="lt1"/>
                </a:solidFill>
              </a:defRPr>
            </a:lvl7pPr>
            <a:lvl8pPr lvl="7" rtl="0">
              <a:spcBef>
                <a:spcPts val="0"/>
              </a:spcBef>
              <a:spcAft>
                <a:spcPts val="0"/>
              </a:spcAft>
              <a:buClr>
                <a:schemeClr val="lt1"/>
              </a:buClr>
              <a:buSzPts val="3400"/>
              <a:buNone/>
              <a:defRPr sz="3400">
                <a:solidFill>
                  <a:schemeClr val="lt1"/>
                </a:solidFill>
              </a:defRPr>
            </a:lvl8pPr>
            <a:lvl9pPr lvl="8" rtl="0">
              <a:spcBef>
                <a:spcPts val="0"/>
              </a:spcBef>
              <a:spcAft>
                <a:spcPts val="0"/>
              </a:spcAft>
              <a:buClr>
                <a:schemeClr val="lt1"/>
              </a:buClr>
              <a:buSzPts val="3400"/>
              <a:buNone/>
              <a:defRPr sz="3400">
                <a:solidFill>
                  <a:schemeClr val="lt1"/>
                </a:solidFill>
              </a:defRPr>
            </a:lvl9pPr>
          </a:lstStyle>
          <a:p/>
        </p:txBody>
      </p:sp>
      <p:sp>
        <p:nvSpPr>
          <p:cNvPr id="230" name="Google Shape;230;p40"/>
          <p:cNvSpPr/>
          <p:nvPr/>
        </p:nvSpPr>
        <p:spPr>
          <a:xfrm rot="1324876">
            <a:off x="1983720" y="3367179"/>
            <a:ext cx="2771592" cy="2771592"/>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1" name="Google Shape;231;p40"/>
          <p:cNvPicPr preferRelativeResize="0"/>
          <p:nvPr/>
        </p:nvPicPr>
        <p:blipFill>
          <a:blip r:embed="rId2">
            <a:alphaModFix/>
          </a:blip>
          <a:stretch>
            <a:fillRect/>
          </a:stretch>
        </p:blipFill>
        <p:spPr>
          <a:xfrm>
            <a:off x="5915025" y="4000500"/>
            <a:ext cx="2743201" cy="628350"/>
          </a:xfrm>
          <a:prstGeom prst="rect">
            <a:avLst/>
          </a:prstGeom>
          <a:noFill/>
          <a:ln>
            <a:noFill/>
          </a:ln>
        </p:spPr>
      </p:pic>
      <p:sp>
        <p:nvSpPr>
          <p:cNvPr id="232" name="Google Shape;232;p40"/>
          <p:cNvSpPr/>
          <p:nvPr/>
        </p:nvSpPr>
        <p:spPr>
          <a:xfrm rot="1421455">
            <a:off x="6595121" y="-598202"/>
            <a:ext cx="2062953" cy="2062953"/>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0"/>
          <p:cNvSpPr/>
          <p:nvPr/>
        </p:nvSpPr>
        <p:spPr>
          <a:xfrm rot="-2919801">
            <a:off x="8301585" y="1783242"/>
            <a:ext cx="1577030" cy="1577030"/>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34" name="Shape 34"/>
        <p:cNvGrpSpPr/>
        <p:nvPr/>
      </p:nvGrpSpPr>
      <p:grpSpPr>
        <a:xfrm>
          <a:off x="0" y="0"/>
          <a:ext cx="0" cy="0"/>
          <a:chOff x="0" y="0"/>
          <a:chExt cx="0" cy="0"/>
        </a:xfrm>
      </p:grpSpPr>
      <p:sp>
        <p:nvSpPr>
          <p:cNvPr id="35" name="Google Shape;35;p5"/>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5"/>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7" name="Google Shape;37;p5"/>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dk1"/>
              </a:buClr>
              <a:buSzPts val="2100"/>
              <a:buNone/>
              <a:defRPr sz="2100">
                <a:solidFill>
                  <a:schemeClr val="dk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sp>
        <p:nvSpPr>
          <p:cNvPr id="38" name="Google Shape;38;p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9" name="Google Shape;39;p5"/>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with subtitle">
  <p:cSld name="SECTION_HEADER_2">
    <p:bg>
      <p:bgPr>
        <a:gradFill>
          <a:gsLst>
            <a:gs pos="0">
              <a:schemeClr val="accent2"/>
            </a:gs>
            <a:gs pos="100000">
              <a:schemeClr val="accent4"/>
            </a:gs>
          </a:gsLst>
          <a:lin ang="5400012" scaled="0"/>
        </a:gradFill>
      </p:bgPr>
    </p:bg>
    <p:spTree>
      <p:nvGrpSpPr>
        <p:cNvPr id="234" name="Shape 234"/>
        <p:cNvGrpSpPr/>
        <p:nvPr/>
      </p:nvGrpSpPr>
      <p:grpSpPr>
        <a:xfrm>
          <a:off x="0" y="0"/>
          <a:ext cx="0" cy="0"/>
          <a:chOff x="0" y="0"/>
          <a:chExt cx="0" cy="0"/>
        </a:xfrm>
      </p:grpSpPr>
      <p:sp>
        <p:nvSpPr>
          <p:cNvPr id="235" name="Google Shape;235;p41"/>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41"/>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37" name="Google Shape;237;p4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238" name="Google Shape;238;p41"/>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pic>
        <p:nvPicPr>
          <p:cNvPr id="239" name="Google Shape;239;p41"/>
          <p:cNvPicPr preferRelativeResize="0"/>
          <p:nvPr/>
        </p:nvPicPr>
        <p:blipFill>
          <a:blip r:embed="rId3">
            <a:alphaModFix/>
          </a:blip>
          <a:stretch>
            <a:fillRect/>
          </a:stretch>
        </p:blipFill>
        <p:spPr>
          <a:xfrm>
            <a:off x="705581" y="4235025"/>
            <a:ext cx="2575105" cy="393600"/>
          </a:xfrm>
          <a:prstGeom prst="rect">
            <a:avLst/>
          </a:prstGeom>
          <a:noFill/>
          <a:ln>
            <a:noFill/>
          </a:ln>
        </p:spPr>
      </p:pic>
      <p:sp>
        <p:nvSpPr>
          <p:cNvPr id="240" name="Google Shape;240;p41"/>
          <p:cNvSpPr txBox="1"/>
          <p:nvPr/>
        </p:nvSpPr>
        <p:spPr>
          <a:xfrm>
            <a:off x="3444200" y="4217600"/>
            <a:ext cx="5376000" cy="43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Roboto Slab Light"/>
                <a:ea typeface="Roboto Slab Light"/>
                <a:cs typeface="Roboto Slab Light"/>
                <a:sym typeface="Roboto Slab Light"/>
              </a:rPr>
              <a:t>Governing Board CONFIDENTIAL</a:t>
            </a:r>
            <a:endParaRPr sz="1600">
              <a:solidFill>
                <a:srgbClr val="FFFFFF"/>
              </a:solidFill>
              <a:latin typeface="Roboto Slab Light"/>
              <a:ea typeface="Roboto Slab Light"/>
              <a:cs typeface="Roboto Slab Light"/>
              <a:sym typeface="Roboto Slab Light"/>
            </a:endParaRPr>
          </a:p>
        </p:txBody>
      </p:sp>
      <p:sp>
        <p:nvSpPr>
          <p:cNvPr id="241" name="Google Shape;241;p41"/>
          <p:cNvSpPr txBox="1"/>
          <p:nvPr>
            <p:ph idx="1" type="subTitle"/>
          </p:nvPr>
        </p:nvSpPr>
        <p:spPr>
          <a:xfrm>
            <a:off x="598100" y="2991150"/>
            <a:ext cx="8375100" cy="4689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1800"/>
              <a:buNone/>
              <a:defRPr>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on Left">
  <p:cSld name="SECTION_TITLE_AND_DESCRIPTION_1">
    <p:spTree>
      <p:nvGrpSpPr>
        <p:cNvPr id="242" name="Shape 242"/>
        <p:cNvGrpSpPr/>
        <p:nvPr/>
      </p:nvGrpSpPr>
      <p:grpSpPr>
        <a:xfrm>
          <a:off x="0" y="0"/>
          <a:ext cx="0" cy="0"/>
          <a:chOff x="0" y="0"/>
          <a:chExt cx="0" cy="0"/>
        </a:xfrm>
      </p:grpSpPr>
      <p:sp>
        <p:nvSpPr>
          <p:cNvPr id="243" name="Google Shape;243;p42"/>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SzPts val="4200"/>
              <a:buNone/>
              <a:defRPr sz="4200"/>
            </a:lvl2pPr>
            <a:lvl3pPr lvl="2" rtl="0" algn="l">
              <a:lnSpc>
                <a:spcPct val="100000"/>
              </a:lnSpc>
              <a:spcBef>
                <a:spcPts val="0"/>
              </a:spcBef>
              <a:spcAft>
                <a:spcPts val="0"/>
              </a:spcAft>
              <a:buSzPts val="4200"/>
              <a:buNone/>
              <a:defRPr sz="4200"/>
            </a:lvl3pPr>
            <a:lvl4pPr lvl="3" rtl="0" algn="l">
              <a:lnSpc>
                <a:spcPct val="100000"/>
              </a:lnSpc>
              <a:spcBef>
                <a:spcPts val="0"/>
              </a:spcBef>
              <a:spcAft>
                <a:spcPts val="0"/>
              </a:spcAft>
              <a:buSzPts val="4200"/>
              <a:buNone/>
              <a:defRPr sz="4200"/>
            </a:lvl4pPr>
            <a:lvl5pPr lvl="4" rtl="0" algn="l">
              <a:lnSpc>
                <a:spcPct val="100000"/>
              </a:lnSpc>
              <a:spcBef>
                <a:spcPts val="0"/>
              </a:spcBef>
              <a:spcAft>
                <a:spcPts val="0"/>
              </a:spcAft>
              <a:buSzPts val="4200"/>
              <a:buNone/>
              <a:defRPr sz="4200"/>
            </a:lvl5pPr>
            <a:lvl6pPr lvl="5" rtl="0" algn="l">
              <a:lnSpc>
                <a:spcPct val="100000"/>
              </a:lnSpc>
              <a:spcBef>
                <a:spcPts val="0"/>
              </a:spcBef>
              <a:spcAft>
                <a:spcPts val="0"/>
              </a:spcAft>
              <a:buSzPts val="4200"/>
              <a:buNone/>
              <a:defRPr sz="4200"/>
            </a:lvl6pPr>
            <a:lvl7pPr lvl="6" rtl="0" algn="l">
              <a:lnSpc>
                <a:spcPct val="100000"/>
              </a:lnSpc>
              <a:spcBef>
                <a:spcPts val="0"/>
              </a:spcBef>
              <a:spcAft>
                <a:spcPts val="0"/>
              </a:spcAft>
              <a:buSzPts val="4200"/>
              <a:buNone/>
              <a:defRPr sz="4200"/>
            </a:lvl7pPr>
            <a:lvl8pPr lvl="7" rtl="0" algn="l">
              <a:lnSpc>
                <a:spcPct val="100000"/>
              </a:lnSpc>
              <a:spcBef>
                <a:spcPts val="0"/>
              </a:spcBef>
              <a:spcAft>
                <a:spcPts val="0"/>
              </a:spcAft>
              <a:buSzPts val="4200"/>
              <a:buNone/>
              <a:defRPr sz="4200"/>
            </a:lvl8pPr>
            <a:lvl9pPr lvl="8" rtl="0" algn="l">
              <a:lnSpc>
                <a:spcPct val="100000"/>
              </a:lnSpc>
              <a:spcBef>
                <a:spcPts val="0"/>
              </a:spcBef>
              <a:spcAft>
                <a:spcPts val="0"/>
              </a:spcAft>
              <a:buSzPts val="4200"/>
              <a:buNone/>
              <a:defRPr sz="4200"/>
            </a:lvl9pPr>
          </a:lstStyle>
          <a:p/>
        </p:txBody>
      </p:sp>
      <p:sp>
        <p:nvSpPr>
          <p:cNvPr id="244" name="Google Shape;244;p42"/>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100"/>
              <a:buNone/>
              <a:defRPr sz="2100"/>
            </a:lvl1pPr>
            <a:lvl2pPr lvl="1" rtl="0" algn="l">
              <a:lnSpc>
                <a:spcPct val="100000"/>
              </a:lnSpc>
              <a:spcBef>
                <a:spcPts val="0"/>
              </a:spcBef>
              <a:spcAft>
                <a:spcPts val="0"/>
              </a:spcAft>
              <a:buSzPts val="2100"/>
              <a:buNone/>
              <a:defRPr sz="2100"/>
            </a:lvl2pPr>
            <a:lvl3pPr lvl="2" rtl="0" algn="l">
              <a:lnSpc>
                <a:spcPct val="100000"/>
              </a:lnSpc>
              <a:spcBef>
                <a:spcPts val="0"/>
              </a:spcBef>
              <a:spcAft>
                <a:spcPts val="0"/>
              </a:spcAft>
              <a:buSzPts val="2100"/>
              <a:buNone/>
              <a:defRPr sz="2100"/>
            </a:lvl3pPr>
            <a:lvl4pPr lvl="3" rtl="0" algn="l">
              <a:lnSpc>
                <a:spcPct val="100000"/>
              </a:lnSpc>
              <a:spcBef>
                <a:spcPts val="0"/>
              </a:spcBef>
              <a:spcAft>
                <a:spcPts val="0"/>
              </a:spcAft>
              <a:buSzPts val="2100"/>
              <a:buNone/>
              <a:defRPr sz="2100"/>
            </a:lvl4pPr>
            <a:lvl5pPr lvl="4" rtl="0" algn="l">
              <a:lnSpc>
                <a:spcPct val="100000"/>
              </a:lnSpc>
              <a:spcBef>
                <a:spcPts val="0"/>
              </a:spcBef>
              <a:spcAft>
                <a:spcPts val="0"/>
              </a:spcAft>
              <a:buSzPts val="2100"/>
              <a:buNone/>
              <a:defRPr sz="2100"/>
            </a:lvl5pPr>
            <a:lvl6pPr lvl="5" rtl="0" algn="l">
              <a:lnSpc>
                <a:spcPct val="100000"/>
              </a:lnSpc>
              <a:spcBef>
                <a:spcPts val="0"/>
              </a:spcBef>
              <a:spcAft>
                <a:spcPts val="0"/>
              </a:spcAft>
              <a:buSzPts val="2100"/>
              <a:buNone/>
              <a:defRPr sz="2100"/>
            </a:lvl6pPr>
            <a:lvl7pPr lvl="6" rtl="0" algn="l">
              <a:lnSpc>
                <a:spcPct val="100000"/>
              </a:lnSpc>
              <a:spcBef>
                <a:spcPts val="0"/>
              </a:spcBef>
              <a:spcAft>
                <a:spcPts val="0"/>
              </a:spcAft>
              <a:buSzPts val="2100"/>
              <a:buNone/>
              <a:defRPr sz="2100"/>
            </a:lvl7pPr>
            <a:lvl8pPr lvl="7" rtl="0" algn="l">
              <a:lnSpc>
                <a:spcPct val="100000"/>
              </a:lnSpc>
              <a:spcBef>
                <a:spcPts val="0"/>
              </a:spcBef>
              <a:spcAft>
                <a:spcPts val="0"/>
              </a:spcAft>
              <a:buSzPts val="2100"/>
              <a:buNone/>
              <a:defRPr sz="2100"/>
            </a:lvl8pPr>
            <a:lvl9pPr lvl="8" rtl="0" algn="l">
              <a:lnSpc>
                <a:spcPct val="100000"/>
              </a:lnSpc>
              <a:spcBef>
                <a:spcPts val="0"/>
              </a:spcBef>
              <a:spcAft>
                <a:spcPts val="0"/>
              </a:spcAft>
              <a:buSzPts val="2100"/>
              <a:buNone/>
              <a:defRPr sz="2100"/>
            </a:lvl9pPr>
          </a:lstStyle>
          <a:p/>
        </p:txBody>
      </p:sp>
      <p:sp>
        <p:nvSpPr>
          <p:cNvPr id="245" name="Google Shape;245;p4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246" name="Google Shape;246;p4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247" name="Google Shape;247;p42"/>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248" name="Google Shape;248;p42"/>
          <p:cNvPicPr preferRelativeResize="0"/>
          <p:nvPr/>
        </p:nvPicPr>
        <p:blipFill>
          <a:blip r:embed="rId3">
            <a:alphaModFix/>
          </a:blip>
          <a:stretch>
            <a:fillRect/>
          </a:stretch>
        </p:blipFill>
        <p:spPr>
          <a:xfrm>
            <a:off x="190331" y="4233328"/>
            <a:ext cx="2575265" cy="393600"/>
          </a:xfrm>
          <a:prstGeom prst="rect">
            <a:avLst/>
          </a:prstGeom>
          <a:noFill/>
          <a:ln>
            <a:noFill/>
          </a:ln>
        </p:spPr>
      </p:pic>
      <p:sp>
        <p:nvSpPr>
          <p:cNvPr id="249" name="Google Shape;249;p42"/>
          <p:cNvSpPr txBox="1"/>
          <p:nvPr/>
        </p:nvSpPr>
        <p:spPr>
          <a:xfrm>
            <a:off x="190325" y="4632450"/>
            <a:ext cx="5376000" cy="431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600">
                <a:latin typeface="Roboto Slab Light"/>
                <a:ea typeface="Roboto Slab Light"/>
                <a:cs typeface="Roboto Slab Light"/>
                <a:sym typeface="Roboto Slab Light"/>
              </a:rPr>
              <a:t>Governing Board CONFIDENTIAL</a:t>
            </a:r>
            <a:endParaRPr sz="1600">
              <a:latin typeface="Roboto Slab Light"/>
              <a:ea typeface="Roboto Slab Light"/>
              <a:cs typeface="Roboto Slab Light"/>
              <a:sym typeface="Roboto Slab Light"/>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1">
  <p:cSld name="Title Slide_1">
    <p:bg>
      <p:bgPr>
        <a:blipFill>
          <a:blip r:embed="rId2">
            <a:alphaModFix/>
          </a:blip>
          <a:stretch>
            <a:fillRect/>
          </a:stretch>
        </a:blipFill>
      </p:bgPr>
    </p:bg>
    <p:spTree>
      <p:nvGrpSpPr>
        <p:cNvPr id="250" name="Shape 250"/>
        <p:cNvGrpSpPr/>
        <p:nvPr/>
      </p:nvGrpSpPr>
      <p:grpSpPr>
        <a:xfrm>
          <a:off x="0" y="0"/>
          <a:ext cx="0" cy="0"/>
          <a:chOff x="0" y="0"/>
          <a:chExt cx="0" cy="0"/>
        </a:xfrm>
      </p:grpSpPr>
      <p:pic>
        <p:nvPicPr>
          <p:cNvPr id="251" name="Google Shape;251;p43"/>
          <p:cNvPicPr preferRelativeResize="0"/>
          <p:nvPr/>
        </p:nvPicPr>
        <p:blipFill rotWithShape="1">
          <a:blip r:embed="rId3">
            <a:alphaModFix/>
          </a:blip>
          <a:srcRect b="0" l="0" r="0" t="0"/>
          <a:stretch/>
        </p:blipFill>
        <p:spPr>
          <a:xfrm>
            <a:off x="6029873" y="4746883"/>
            <a:ext cx="2796281" cy="157855"/>
          </a:xfrm>
          <a:prstGeom prst="rect">
            <a:avLst/>
          </a:prstGeom>
          <a:noFill/>
          <a:ln>
            <a:noFill/>
          </a:ln>
        </p:spPr>
      </p:pic>
      <p:pic>
        <p:nvPicPr>
          <p:cNvPr id="252" name="Google Shape;252;p43"/>
          <p:cNvPicPr preferRelativeResize="0"/>
          <p:nvPr/>
        </p:nvPicPr>
        <p:blipFill rotWithShape="1">
          <a:blip r:embed="rId4">
            <a:alphaModFix/>
          </a:blip>
          <a:srcRect b="0" l="0" r="0" t="0"/>
          <a:stretch/>
        </p:blipFill>
        <p:spPr>
          <a:xfrm>
            <a:off x="546842" y="1674386"/>
            <a:ext cx="3361163" cy="1794731"/>
          </a:xfrm>
          <a:prstGeom prst="rect">
            <a:avLst/>
          </a:prstGeom>
          <a:noFill/>
          <a:ln>
            <a:noFill/>
          </a:ln>
        </p:spPr>
      </p:pic>
      <p:sp>
        <p:nvSpPr>
          <p:cNvPr id="253" name="Google Shape;253;p43"/>
          <p:cNvSpPr txBox="1"/>
          <p:nvPr>
            <p:ph type="title"/>
          </p:nvPr>
        </p:nvSpPr>
        <p:spPr>
          <a:xfrm>
            <a:off x="4352550" y="525788"/>
            <a:ext cx="4535400" cy="2137500"/>
          </a:xfrm>
          <a:prstGeom prst="rect">
            <a:avLst/>
          </a:prstGeom>
        </p:spPr>
        <p:txBody>
          <a:bodyPr anchorCtr="0" anchor="b" bIns="68575" lIns="68575" spcFirstLastPara="1" rIns="68575" wrap="square" tIns="68575">
            <a:normAutofit/>
          </a:bodyPr>
          <a:lstStyle>
            <a:lvl1pPr lvl="0" rtl="0">
              <a:spcBef>
                <a:spcPts val="0"/>
              </a:spcBef>
              <a:spcAft>
                <a:spcPts val="0"/>
              </a:spcAft>
              <a:buClr>
                <a:schemeClr val="lt1"/>
              </a:buClr>
              <a:buSzPts val="3200"/>
              <a:buNone/>
              <a:defRPr b="1" sz="32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p:txBody>
      </p:sp>
      <p:sp>
        <p:nvSpPr>
          <p:cNvPr id="254" name="Google Shape;254;p43"/>
          <p:cNvSpPr txBox="1"/>
          <p:nvPr>
            <p:ph idx="1" type="subTitle"/>
          </p:nvPr>
        </p:nvSpPr>
        <p:spPr>
          <a:xfrm>
            <a:off x="4352550" y="2852944"/>
            <a:ext cx="4535400" cy="695100"/>
          </a:xfrm>
          <a:prstGeom prst="rect">
            <a:avLst/>
          </a:prstGeom>
        </p:spPr>
        <p:txBody>
          <a:bodyPr anchorCtr="0" anchor="t" bIns="68575" lIns="68575" spcFirstLastPara="1" rIns="68575" wrap="square" tIns="68575">
            <a:normAutofit/>
          </a:bodyPr>
          <a:lstStyle>
            <a:lvl1pPr lvl="0" rtl="0">
              <a:spcBef>
                <a:spcPts val="0"/>
              </a:spcBef>
              <a:spcAft>
                <a:spcPts val="0"/>
              </a:spcAft>
              <a:buClr>
                <a:schemeClr val="lt1"/>
              </a:buClr>
              <a:buSzPts val="1500"/>
              <a:buNone/>
              <a:defRPr sz="15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2_Title Slide">
    <p:bg>
      <p:bgPr>
        <a:blipFill>
          <a:blip r:embed="rId2">
            <a:alphaModFix/>
          </a:blip>
          <a:stretch>
            <a:fillRect/>
          </a:stretch>
        </a:blipFill>
      </p:bgPr>
    </p:bg>
    <p:spTree>
      <p:nvGrpSpPr>
        <p:cNvPr id="255" name="Shape 255"/>
        <p:cNvGrpSpPr/>
        <p:nvPr/>
      </p:nvGrpSpPr>
      <p:grpSpPr>
        <a:xfrm>
          <a:off x="0" y="0"/>
          <a:ext cx="0" cy="0"/>
          <a:chOff x="0" y="0"/>
          <a:chExt cx="0" cy="0"/>
        </a:xfrm>
      </p:grpSpPr>
      <p:pic>
        <p:nvPicPr>
          <p:cNvPr id="256" name="Google Shape;256;p44"/>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sp>
        <p:nvSpPr>
          <p:cNvPr id="257" name="Google Shape;257;p44"/>
          <p:cNvSpPr txBox="1"/>
          <p:nvPr>
            <p:ph type="title"/>
          </p:nvPr>
        </p:nvSpPr>
        <p:spPr>
          <a:xfrm>
            <a:off x="628625" y="986875"/>
            <a:ext cx="7886400" cy="1413300"/>
          </a:xfrm>
          <a:prstGeom prst="rect">
            <a:avLst/>
          </a:prstGeom>
          <a:noFill/>
          <a:ln>
            <a:noFill/>
          </a:ln>
        </p:spPr>
        <p:txBody>
          <a:bodyPr anchorCtr="0" anchor="b"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58" name="Google Shape;258;p44"/>
          <p:cNvSpPr txBox="1"/>
          <p:nvPr>
            <p:ph idx="1" type="subTitle"/>
          </p:nvPr>
        </p:nvSpPr>
        <p:spPr>
          <a:xfrm>
            <a:off x="628625" y="2571775"/>
            <a:ext cx="7886400" cy="15849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800"/>
              <a:buNone/>
              <a:defRPr>
                <a:solidFill>
                  <a:schemeClr val="lt1"/>
                </a:solidFill>
              </a:defRPr>
            </a:lvl1pPr>
            <a:lvl2pPr lvl="1" rtl="0" algn="ctr">
              <a:spcBef>
                <a:spcPts val="0"/>
              </a:spcBef>
              <a:spcAft>
                <a:spcPts val="0"/>
              </a:spcAft>
              <a:buClr>
                <a:schemeClr val="lt1"/>
              </a:buClr>
              <a:buSzPts val="1400"/>
              <a:buNone/>
              <a:defRPr>
                <a:solidFill>
                  <a:schemeClr val="lt1"/>
                </a:solidFill>
              </a:defRPr>
            </a:lvl2pPr>
            <a:lvl3pPr lvl="2" rtl="0" algn="ctr">
              <a:spcBef>
                <a:spcPts val="0"/>
              </a:spcBef>
              <a:spcAft>
                <a:spcPts val="0"/>
              </a:spcAft>
              <a:buClr>
                <a:schemeClr val="lt1"/>
              </a:buClr>
              <a:buSzPts val="1400"/>
              <a:buNone/>
              <a:defRPr>
                <a:solidFill>
                  <a:schemeClr val="lt1"/>
                </a:solidFill>
              </a:defRPr>
            </a:lvl3pPr>
            <a:lvl4pPr lvl="3" rtl="0" algn="ctr">
              <a:spcBef>
                <a:spcPts val="0"/>
              </a:spcBef>
              <a:spcAft>
                <a:spcPts val="0"/>
              </a:spcAft>
              <a:buClr>
                <a:schemeClr val="lt1"/>
              </a:buClr>
              <a:buSzPts val="1400"/>
              <a:buNone/>
              <a:defRPr>
                <a:solidFill>
                  <a:schemeClr val="lt1"/>
                </a:solidFill>
              </a:defRPr>
            </a:lvl4pPr>
            <a:lvl5pPr lvl="4" rtl="0" algn="ctr">
              <a:spcBef>
                <a:spcPts val="0"/>
              </a:spcBef>
              <a:spcAft>
                <a:spcPts val="0"/>
              </a:spcAft>
              <a:buClr>
                <a:schemeClr val="lt1"/>
              </a:buClr>
              <a:buSzPts val="1400"/>
              <a:buNone/>
              <a:defRPr>
                <a:solidFill>
                  <a:schemeClr val="lt1"/>
                </a:solidFill>
              </a:defRPr>
            </a:lvl5pPr>
            <a:lvl6pPr lvl="5" rtl="0" algn="ctr">
              <a:spcBef>
                <a:spcPts val="0"/>
              </a:spcBef>
              <a:spcAft>
                <a:spcPts val="0"/>
              </a:spcAft>
              <a:buClr>
                <a:schemeClr val="lt1"/>
              </a:buClr>
              <a:buSzPts val="1400"/>
              <a:buNone/>
              <a:defRPr>
                <a:solidFill>
                  <a:schemeClr val="lt1"/>
                </a:solidFill>
              </a:defRPr>
            </a:lvl6pPr>
            <a:lvl7pPr lvl="6" rtl="0" algn="ctr">
              <a:spcBef>
                <a:spcPts val="0"/>
              </a:spcBef>
              <a:spcAft>
                <a:spcPts val="0"/>
              </a:spcAft>
              <a:buClr>
                <a:schemeClr val="lt1"/>
              </a:buClr>
              <a:buSzPts val="1400"/>
              <a:buNone/>
              <a:defRPr>
                <a:solidFill>
                  <a:schemeClr val="lt1"/>
                </a:solidFill>
              </a:defRPr>
            </a:lvl7pPr>
            <a:lvl8pPr lvl="7" rtl="0" algn="ctr">
              <a:spcBef>
                <a:spcPts val="0"/>
              </a:spcBef>
              <a:spcAft>
                <a:spcPts val="0"/>
              </a:spcAft>
              <a:buClr>
                <a:schemeClr val="lt1"/>
              </a:buClr>
              <a:buSzPts val="1400"/>
              <a:buNone/>
              <a:defRPr>
                <a:solidFill>
                  <a:schemeClr val="lt1"/>
                </a:solidFill>
              </a:defRPr>
            </a:lvl8pPr>
            <a:lvl9pPr lvl="8" rtl="0" algn="ctr">
              <a:spcBef>
                <a:spcPts val="0"/>
              </a:spcBef>
              <a:spcAft>
                <a:spcPts val="0"/>
              </a:spcAft>
              <a:buClr>
                <a:schemeClr val="lt1"/>
              </a:buClr>
              <a:buSzPts val="1400"/>
              <a:buNone/>
              <a:defRPr>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1">
  <p:cSld name="Title Slide_2_1">
    <p:bg>
      <p:bgPr>
        <a:blipFill>
          <a:blip r:embed="rId2">
            <a:alphaModFix/>
          </a:blip>
          <a:stretch>
            <a:fillRect/>
          </a:stretch>
        </a:blipFill>
      </p:bgPr>
    </p:bg>
    <p:spTree>
      <p:nvGrpSpPr>
        <p:cNvPr id="259" name="Shape 259"/>
        <p:cNvGrpSpPr/>
        <p:nvPr/>
      </p:nvGrpSpPr>
      <p:grpSpPr>
        <a:xfrm>
          <a:off x="0" y="0"/>
          <a:ext cx="0" cy="0"/>
          <a:chOff x="0" y="0"/>
          <a:chExt cx="0" cy="0"/>
        </a:xfrm>
      </p:grpSpPr>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Only">
  <p:cSld name="8_Title and Content_1">
    <p:bg>
      <p:bgPr>
        <a:blipFill>
          <a:blip r:embed="rId2">
            <a:alphaModFix/>
          </a:blip>
          <a:stretch>
            <a:fillRect/>
          </a:stretch>
        </a:blipFill>
      </p:bgPr>
    </p:bg>
    <p:spTree>
      <p:nvGrpSpPr>
        <p:cNvPr id="260" name="Shape 260"/>
        <p:cNvGrpSpPr/>
        <p:nvPr/>
      </p:nvGrpSpPr>
      <p:grpSpPr>
        <a:xfrm>
          <a:off x="0" y="0"/>
          <a:ext cx="0" cy="0"/>
          <a:chOff x="0" y="0"/>
          <a:chExt cx="0" cy="0"/>
        </a:xfrm>
      </p:grpSpPr>
      <p:pic>
        <p:nvPicPr>
          <p:cNvPr descr="A black and white text&#10;&#10;Description automatically generated" id="261" name="Google Shape;261;p46"/>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62" name="Google Shape;262;p46"/>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Alternate 7">
  <p:cSld name="8_Title and Content_2">
    <p:bg>
      <p:bgPr>
        <a:blipFill>
          <a:blip r:embed="rId2">
            <a:alphaModFix/>
          </a:blip>
          <a:stretch>
            <a:fillRect/>
          </a:stretch>
        </a:blipFill>
      </p:bgPr>
    </p:bg>
    <p:spTree>
      <p:nvGrpSpPr>
        <p:cNvPr id="263" name="Shape 263"/>
        <p:cNvGrpSpPr/>
        <p:nvPr/>
      </p:nvGrpSpPr>
      <p:grpSpPr>
        <a:xfrm>
          <a:off x="0" y="0"/>
          <a:ext cx="0" cy="0"/>
          <a:chOff x="0" y="0"/>
          <a:chExt cx="0" cy="0"/>
        </a:xfrm>
      </p:grpSpPr>
      <p:sp>
        <p:nvSpPr>
          <p:cNvPr id="264" name="Google Shape;264;p47"/>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265" name="Google Shape;265;p47"/>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66" name="Google Shape;266;p47"/>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
  <p:cSld name="2_Title Slide_1">
    <p:bg>
      <p:bgPr>
        <a:blipFill>
          <a:blip r:embed="rId2">
            <a:alphaModFix/>
          </a:blip>
          <a:stretch>
            <a:fillRect/>
          </a:stretch>
        </a:blipFill>
      </p:bgPr>
    </p:bg>
    <p:spTree>
      <p:nvGrpSpPr>
        <p:cNvPr id="267" name="Shape 267"/>
        <p:cNvGrpSpPr/>
        <p:nvPr/>
      </p:nvGrpSpPr>
      <p:grpSpPr>
        <a:xfrm>
          <a:off x="0" y="0"/>
          <a:ext cx="0" cy="0"/>
          <a:chOff x="0" y="0"/>
          <a:chExt cx="0" cy="0"/>
        </a:xfrm>
      </p:grpSpPr>
      <p:pic>
        <p:nvPicPr>
          <p:cNvPr id="268" name="Google Shape;268;p48"/>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pic>
        <p:nvPicPr>
          <p:cNvPr descr="A black and white text&#10;&#10;Description automatically generated" id="269" name="Google Shape;269;p48"/>
          <p:cNvPicPr preferRelativeResize="0"/>
          <p:nvPr/>
        </p:nvPicPr>
        <p:blipFill rotWithShape="1">
          <a:blip r:embed="rId4">
            <a:alphaModFix/>
          </a:blip>
          <a:srcRect b="16097" l="58825" r="15205" t="69116"/>
          <a:stretch/>
        </p:blipFill>
        <p:spPr>
          <a:xfrm>
            <a:off x="317627" y="4666767"/>
            <a:ext cx="585599" cy="161773"/>
          </a:xfrm>
          <a:prstGeom prst="rect">
            <a:avLst/>
          </a:prstGeom>
          <a:noFill/>
          <a:ln>
            <a:noFill/>
          </a:ln>
        </p:spPr>
      </p:pic>
      <p:sp>
        <p:nvSpPr>
          <p:cNvPr id="270" name="Google Shape;270;p48"/>
          <p:cNvSpPr txBox="1"/>
          <p:nvPr>
            <p:ph type="title"/>
          </p:nvPr>
        </p:nvSpPr>
        <p:spPr>
          <a:xfrm>
            <a:off x="628634" y="986884"/>
            <a:ext cx="7886400" cy="31698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and Content">
  <p:cSld name="8_Title and Content_3">
    <p:bg>
      <p:bgPr>
        <a:blipFill>
          <a:blip r:embed="rId2">
            <a:alphaModFix/>
          </a:blip>
          <a:stretch>
            <a:fillRect/>
          </a:stretch>
        </a:blipFill>
      </p:bgPr>
    </p:bg>
    <p:spTree>
      <p:nvGrpSpPr>
        <p:cNvPr id="271" name="Shape 271"/>
        <p:cNvGrpSpPr/>
        <p:nvPr/>
      </p:nvGrpSpPr>
      <p:grpSpPr>
        <a:xfrm>
          <a:off x="0" y="0"/>
          <a:ext cx="0" cy="0"/>
          <a:chOff x="0" y="0"/>
          <a:chExt cx="0" cy="0"/>
        </a:xfrm>
      </p:grpSpPr>
      <p:sp>
        <p:nvSpPr>
          <p:cNvPr id="272" name="Google Shape;272;p49"/>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90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273" name="Google Shape;273;p49"/>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74" name="Google Shape;274;p49"/>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Alternate 6">
  <p:cSld name="7_Title and Content_1">
    <p:bg>
      <p:bgPr>
        <a:blipFill>
          <a:blip r:embed="rId2">
            <a:alphaModFix/>
          </a:blip>
          <a:stretch>
            <a:fillRect/>
          </a:stretch>
        </a:blipFill>
      </p:bgPr>
    </p:bg>
    <p:spTree>
      <p:nvGrpSpPr>
        <p:cNvPr id="275" name="Shape 275"/>
        <p:cNvGrpSpPr/>
        <p:nvPr/>
      </p:nvGrpSpPr>
      <p:grpSpPr>
        <a:xfrm>
          <a:off x="0" y="0"/>
          <a:ext cx="0" cy="0"/>
          <a:chOff x="0" y="0"/>
          <a:chExt cx="0" cy="0"/>
        </a:xfrm>
      </p:grpSpPr>
      <p:pic>
        <p:nvPicPr>
          <p:cNvPr descr="A black and white text&#10;&#10;Description automatically generated" id="276" name="Google Shape;276;p50"/>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77" name="Google Shape;277;p50"/>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78" name="Google Shape;278;p50"/>
          <p:cNvSpPr txBox="1"/>
          <p:nvPr>
            <p:ph idx="1" type="body"/>
          </p:nvPr>
        </p:nvSpPr>
        <p:spPr>
          <a:xfrm>
            <a:off x="62863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79" name="Google Shape;279;p50"/>
          <p:cNvSpPr txBox="1"/>
          <p:nvPr>
            <p:ph idx="2" type="body"/>
          </p:nvPr>
        </p:nvSpPr>
        <p:spPr>
          <a:xfrm>
            <a:off x="487714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40" name="Shape 40"/>
        <p:cNvGrpSpPr/>
        <p:nvPr/>
      </p:nvGrpSpPr>
      <p:grpSpPr>
        <a:xfrm>
          <a:off x="0" y="0"/>
          <a:ext cx="0" cy="0"/>
          <a:chOff x="0" y="0"/>
          <a:chExt cx="0" cy="0"/>
        </a:xfrm>
      </p:grpSpPr>
      <p:sp>
        <p:nvSpPr>
          <p:cNvPr id="41" name="Google Shape;41;p6"/>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6"/>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43" name="Google Shape;43;p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44" name="Google Shape;44;p6"/>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and Content 1">
  <p:cSld name="8_Title and Content_4">
    <p:bg>
      <p:bgPr>
        <a:blipFill>
          <a:blip r:embed="rId2">
            <a:alphaModFix/>
          </a:blip>
          <a:stretch>
            <a:fillRect/>
          </a:stretch>
        </a:blipFill>
      </p:bgPr>
    </p:bg>
    <p:spTree>
      <p:nvGrpSpPr>
        <p:cNvPr id="280" name="Shape 280"/>
        <p:cNvGrpSpPr/>
        <p:nvPr/>
      </p:nvGrpSpPr>
      <p:grpSpPr>
        <a:xfrm>
          <a:off x="0" y="0"/>
          <a:ext cx="0" cy="0"/>
          <a:chOff x="0" y="0"/>
          <a:chExt cx="0" cy="0"/>
        </a:xfrm>
      </p:grpSpPr>
      <p:pic>
        <p:nvPicPr>
          <p:cNvPr descr="A black and white text&#10;&#10;Description automatically generated" id="281" name="Google Shape;281;p51"/>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82" name="Google Shape;282;p51"/>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83" name="Google Shape;283;p51"/>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288" name="Shape 288"/>
        <p:cNvGrpSpPr/>
        <p:nvPr/>
      </p:nvGrpSpPr>
      <p:grpSpPr>
        <a:xfrm>
          <a:off x="0" y="0"/>
          <a:ext cx="0" cy="0"/>
          <a:chOff x="0" y="0"/>
          <a:chExt cx="0" cy="0"/>
        </a:xfrm>
      </p:grpSpPr>
      <p:sp>
        <p:nvSpPr>
          <p:cNvPr id="289" name="Google Shape;289;p53"/>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53"/>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53"/>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53"/>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53"/>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4" name="Google Shape;294;p53"/>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295" name="Google Shape;295;p53"/>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6" name="Google Shape;296;p53"/>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297" name="Shape 297"/>
        <p:cNvGrpSpPr/>
        <p:nvPr/>
      </p:nvGrpSpPr>
      <p:grpSpPr>
        <a:xfrm>
          <a:off x="0" y="0"/>
          <a:ext cx="0" cy="0"/>
          <a:chOff x="0" y="0"/>
          <a:chExt cx="0" cy="0"/>
        </a:xfrm>
      </p:grpSpPr>
      <p:sp>
        <p:nvSpPr>
          <p:cNvPr id="298" name="Google Shape;298;p54"/>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99" name="Google Shape;299;p54"/>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300" name="Google Shape;300;p54"/>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301" name="Google Shape;301;p5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02" name="Google Shape;302;p54"/>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3" name="Google Shape;303;p54"/>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304" name="Google Shape;304;p54"/>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305" name="Shape 305"/>
        <p:cNvGrpSpPr/>
        <p:nvPr/>
      </p:nvGrpSpPr>
      <p:grpSpPr>
        <a:xfrm>
          <a:off x="0" y="0"/>
          <a:ext cx="0" cy="0"/>
          <a:chOff x="0" y="0"/>
          <a:chExt cx="0" cy="0"/>
        </a:xfrm>
      </p:grpSpPr>
      <p:sp>
        <p:nvSpPr>
          <p:cNvPr id="306" name="Google Shape;306;p55"/>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07" name="Google Shape;307;p55"/>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308" name="Google Shape;308;p55"/>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309" name="Google Shape;309;p5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10" name="Google Shape;310;p55"/>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55"/>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2" name="Google Shape;312;p55"/>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313" name="Shape 313"/>
        <p:cNvGrpSpPr/>
        <p:nvPr/>
      </p:nvGrpSpPr>
      <p:grpSpPr>
        <a:xfrm>
          <a:off x="0" y="0"/>
          <a:ext cx="0" cy="0"/>
          <a:chOff x="0" y="0"/>
          <a:chExt cx="0" cy="0"/>
        </a:xfrm>
      </p:grpSpPr>
      <p:sp>
        <p:nvSpPr>
          <p:cNvPr id="314" name="Google Shape;314;p56"/>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56"/>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16" name="Google Shape;316;p56"/>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dk1"/>
              </a:buClr>
              <a:buSzPts val="2100"/>
              <a:buNone/>
              <a:defRPr sz="2100">
                <a:solidFill>
                  <a:schemeClr val="dk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sp>
        <p:nvSpPr>
          <p:cNvPr id="317" name="Google Shape;317;p5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18" name="Google Shape;318;p56"/>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319" name="Shape 319"/>
        <p:cNvGrpSpPr/>
        <p:nvPr/>
      </p:nvGrpSpPr>
      <p:grpSpPr>
        <a:xfrm>
          <a:off x="0" y="0"/>
          <a:ext cx="0" cy="0"/>
          <a:chOff x="0" y="0"/>
          <a:chExt cx="0" cy="0"/>
        </a:xfrm>
      </p:grpSpPr>
      <p:sp>
        <p:nvSpPr>
          <p:cNvPr id="320" name="Google Shape;320;p57"/>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57"/>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22" name="Google Shape;322;p5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23" name="Google Shape;323;p57"/>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324" name="Shape 324"/>
        <p:cNvGrpSpPr/>
        <p:nvPr/>
      </p:nvGrpSpPr>
      <p:grpSpPr>
        <a:xfrm>
          <a:off x="0" y="0"/>
          <a:ext cx="0" cy="0"/>
          <a:chOff x="0" y="0"/>
          <a:chExt cx="0" cy="0"/>
        </a:xfrm>
      </p:grpSpPr>
      <p:sp>
        <p:nvSpPr>
          <p:cNvPr id="325" name="Google Shape;325;p58"/>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58"/>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27" name="Google Shape;327;p5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28" name="Google Shape;328;p58"/>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9" name="Shape 329"/>
        <p:cNvGrpSpPr/>
        <p:nvPr/>
      </p:nvGrpSpPr>
      <p:grpSpPr>
        <a:xfrm>
          <a:off x="0" y="0"/>
          <a:ext cx="0" cy="0"/>
          <a:chOff x="0" y="0"/>
          <a:chExt cx="0" cy="0"/>
        </a:xfrm>
      </p:grpSpPr>
      <p:sp>
        <p:nvSpPr>
          <p:cNvPr id="330" name="Google Shape;330;p59"/>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331" name="Google Shape;331;p59"/>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332" name="Google Shape;332;p59"/>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333" name="Google Shape;333;p5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334" name="Google Shape;334;p59"/>
          <p:cNvGrpSpPr/>
          <p:nvPr/>
        </p:nvGrpSpPr>
        <p:grpSpPr>
          <a:xfrm>
            <a:off x="6971838" y="-12"/>
            <a:ext cx="2174881" cy="1450030"/>
            <a:chOff x="6098378" y="5"/>
            <a:chExt cx="3045625" cy="2030570"/>
          </a:xfrm>
        </p:grpSpPr>
        <p:sp>
          <p:nvSpPr>
            <p:cNvPr id="335" name="Google Shape;335;p59"/>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59"/>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59"/>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59"/>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39" name="Google Shape;339;p59"/>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340" name="Google Shape;340;p59"/>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1" name="Shape 341"/>
        <p:cNvGrpSpPr/>
        <p:nvPr/>
      </p:nvGrpSpPr>
      <p:grpSpPr>
        <a:xfrm>
          <a:off x="0" y="0"/>
          <a:ext cx="0" cy="0"/>
          <a:chOff x="0" y="0"/>
          <a:chExt cx="0" cy="0"/>
        </a:xfrm>
      </p:grpSpPr>
      <p:sp>
        <p:nvSpPr>
          <p:cNvPr id="342" name="Google Shape;342;p60"/>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60"/>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60"/>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345" name="Google Shape;345;p6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46" name="Google Shape;346;p60"/>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60"/>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pic>
        <p:nvPicPr>
          <p:cNvPr id="348" name="Google Shape;348;p6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9" name="Shape 349"/>
        <p:cNvGrpSpPr/>
        <p:nvPr/>
      </p:nvGrpSpPr>
      <p:grpSpPr>
        <a:xfrm>
          <a:off x="0" y="0"/>
          <a:ext cx="0" cy="0"/>
          <a:chOff x="0" y="0"/>
          <a:chExt cx="0" cy="0"/>
        </a:xfrm>
      </p:grpSpPr>
      <p:sp>
        <p:nvSpPr>
          <p:cNvPr id="350" name="Google Shape;350;p6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351" name="Google Shape;351;p6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52" name="Google Shape;352;p61"/>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45" name="Shape 45"/>
        <p:cNvGrpSpPr/>
        <p:nvPr/>
      </p:nvGrpSpPr>
      <p:grpSpPr>
        <a:xfrm>
          <a:off x="0" y="0"/>
          <a:ext cx="0" cy="0"/>
          <a:chOff x="0" y="0"/>
          <a:chExt cx="0" cy="0"/>
        </a:xfrm>
      </p:grpSpPr>
      <p:sp>
        <p:nvSpPr>
          <p:cNvPr id="46" name="Google Shape;46;p7"/>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7"/>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48" name="Google Shape;48;p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49" name="Google Shape;49;p7"/>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3" name="Shape 353"/>
        <p:cNvGrpSpPr/>
        <p:nvPr/>
      </p:nvGrpSpPr>
      <p:grpSpPr>
        <a:xfrm>
          <a:off x="0" y="0"/>
          <a:ext cx="0" cy="0"/>
          <a:chOff x="0" y="0"/>
          <a:chExt cx="0" cy="0"/>
        </a:xfrm>
      </p:grpSpPr>
      <p:sp>
        <p:nvSpPr>
          <p:cNvPr id="354" name="Google Shape;354;p62"/>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62"/>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SzPts val="4200"/>
              <a:buNone/>
              <a:defRPr sz="4200"/>
            </a:lvl2pPr>
            <a:lvl3pPr lvl="2" rtl="0" algn="l">
              <a:lnSpc>
                <a:spcPct val="100000"/>
              </a:lnSpc>
              <a:spcBef>
                <a:spcPts val="0"/>
              </a:spcBef>
              <a:spcAft>
                <a:spcPts val="0"/>
              </a:spcAft>
              <a:buSzPts val="4200"/>
              <a:buNone/>
              <a:defRPr sz="4200"/>
            </a:lvl3pPr>
            <a:lvl4pPr lvl="3" rtl="0" algn="l">
              <a:lnSpc>
                <a:spcPct val="100000"/>
              </a:lnSpc>
              <a:spcBef>
                <a:spcPts val="0"/>
              </a:spcBef>
              <a:spcAft>
                <a:spcPts val="0"/>
              </a:spcAft>
              <a:buSzPts val="4200"/>
              <a:buNone/>
              <a:defRPr sz="4200"/>
            </a:lvl4pPr>
            <a:lvl5pPr lvl="4" rtl="0" algn="l">
              <a:lnSpc>
                <a:spcPct val="100000"/>
              </a:lnSpc>
              <a:spcBef>
                <a:spcPts val="0"/>
              </a:spcBef>
              <a:spcAft>
                <a:spcPts val="0"/>
              </a:spcAft>
              <a:buSzPts val="4200"/>
              <a:buNone/>
              <a:defRPr sz="4200"/>
            </a:lvl5pPr>
            <a:lvl6pPr lvl="5" rtl="0" algn="l">
              <a:lnSpc>
                <a:spcPct val="100000"/>
              </a:lnSpc>
              <a:spcBef>
                <a:spcPts val="0"/>
              </a:spcBef>
              <a:spcAft>
                <a:spcPts val="0"/>
              </a:spcAft>
              <a:buSzPts val="4200"/>
              <a:buNone/>
              <a:defRPr sz="4200"/>
            </a:lvl6pPr>
            <a:lvl7pPr lvl="6" rtl="0" algn="l">
              <a:lnSpc>
                <a:spcPct val="100000"/>
              </a:lnSpc>
              <a:spcBef>
                <a:spcPts val="0"/>
              </a:spcBef>
              <a:spcAft>
                <a:spcPts val="0"/>
              </a:spcAft>
              <a:buSzPts val="4200"/>
              <a:buNone/>
              <a:defRPr sz="4200"/>
            </a:lvl7pPr>
            <a:lvl8pPr lvl="7" rtl="0" algn="l">
              <a:lnSpc>
                <a:spcPct val="100000"/>
              </a:lnSpc>
              <a:spcBef>
                <a:spcPts val="0"/>
              </a:spcBef>
              <a:spcAft>
                <a:spcPts val="0"/>
              </a:spcAft>
              <a:buSzPts val="4200"/>
              <a:buNone/>
              <a:defRPr sz="4200"/>
            </a:lvl8pPr>
            <a:lvl9pPr lvl="8" rtl="0" algn="l">
              <a:lnSpc>
                <a:spcPct val="100000"/>
              </a:lnSpc>
              <a:spcBef>
                <a:spcPts val="0"/>
              </a:spcBef>
              <a:spcAft>
                <a:spcPts val="0"/>
              </a:spcAft>
              <a:buSzPts val="4200"/>
              <a:buNone/>
              <a:defRPr sz="4200"/>
            </a:lvl9pPr>
          </a:lstStyle>
          <a:p/>
        </p:txBody>
      </p:sp>
      <p:sp>
        <p:nvSpPr>
          <p:cNvPr id="356" name="Google Shape;356;p62"/>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100"/>
              <a:buNone/>
              <a:defRPr sz="2100"/>
            </a:lvl1pPr>
            <a:lvl2pPr lvl="1" rtl="0" algn="l">
              <a:lnSpc>
                <a:spcPct val="100000"/>
              </a:lnSpc>
              <a:spcBef>
                <a:spcPts val="0"/>
              </a:spcBef>
              <a:spcAft>
                <a:spcPts val="0"/>
              </a:spcAft>
              <a:buSzPts val="2100"/>
              <a:buNone/>
              <a:defRPr sz="2100"/>
            </a:lvl2pPr>
            <a:lvl3pPr lvl="2" rtl="0" algn="l">
              <a:lnSpc>
                <a:spcPct val="100000"/>
              </a:lnSpc>
              <a:spcBef>
                <a:spcPts val="0"/>
              </a:spcBef>
              <a:spcAft>
                <a:spcPts val="0"/>
              </a:spcAft>
              <a:buSzPts val="2100"/>
              <a:buNone/>
              <a:defRPr sz="2100"/>
            </a:lvl3pPr>
            <a:lvl4pPr lvl="3" rtl="0" algn="l">
              <a:lnSpc>
                <a:spcPct val="100000"/>
              </a:lnSpc>
              <a:spcBef>
                <a:spcPts val="0"/>
              </a:spcBef>
              <a:spcAft>
                <a:spcPts val="0"/>
              </a:spcAft>
              <a:buSzPts val="2100"/>
              <a:buNone/>
              <a:defRPr sz="2100"/>
            </a:lvl4pPr>
            <a:lvl5pPr lvl="4" rtl="0" algn="l">
              <a:lnSpc>
                <a:spcPct val="100000"/>
              </a:lnSpc>
              <a:spcBef>
                <a:spcPts val="0"/>
              </a:spcBef>
              <a:spcAft>
                <a:spcPts val="0"/>
              </a:spcAft>
              <a:buSzPts val="2100"/>
              <a:buNone/>
              <a:defRPr sz="2100"/>
            </a:lvl5pPr>
            <a:lvl6pPr lvl="5" rtl="0" algn="l">
              <a:lnSpc>
                <a:spcPct val="100000"/>
              </a:lnSpc>
              <a:spcBef>
                <a:spcPts val="0"/>
              </a:spcBef>
              <a:spcAft>
                <a:spcPts val="0"/>
              </a:spcAft>
              <a:buSzPts val="2100"/>
              <a:buNone/>
              <a:defRPr sz="2100"/>
            </a:lvl6pPr>
            <a:lvl7pPr lvl="6" rtl="0" algn="l">
              <a:lnSpc>
                <a:spcPct val="100000"/>
              </a:lnSpc>
              <a:spcBef>
                <a:spcPts val="0"/>
              </a:spcBef>
              <a:spcAft>
                <a:spcPts val="0"/>
              </a:spcAft>
              <a:buSzPts val="2100"/>
              <a:buNone/>
              <a:defRPr sz="2100"/>
            </a:lvl7pPr>
            <a:lvl8pPr lvl="7" rtl="0" algn="l">
              <a:lnSpc>
                <a:spcPct val="100000"/>
              </a:lnSpc>
              <a:spcBef>
                <a:spcPts val="0"/>
              </a:spcBef>
              <a:spcAft>
                <a:spcPts val="0"/>
              </a:spcAft>
              <a:buSzPts val="2100"/>
              <a:buNone/>
              <a:defRPr sz="2100"/>
            </a:lvl8pPr>
            <a:lvl9pPr lvl="8" rtl="0" algn="l">
              <a:lnSpc>
                <a:spcPct val="100000"/>
              </a:lnSpc>
              <a:spcBef>
                <a:spcPts val="0"/>
              </a:spcBef>
              <a:spcAft>
                <a:spcPts val="0"/>
              </a:spcAft>
              <a:buSzPts val="2100"/>
              <a:buNone/>
              <a:defRPr sz="2100"/>
            </a:lvl9pPr>
          </a:lstStyle>
          <a:p/>
        </p:txBody>
      </p:sp>
      <p:sp>
        <p:nvSpPr>
          <p:cNvPr id="357" name="Google Shape;357;p6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358" name="Google Shape;358;p6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59" name="Google Shape;359;p62"/>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360" name="Google Shape;360;p62"/>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361" name="Shape 361"/>
        <p:cNvGrpSpPr/>
        <p:nvPr/>
      </p:nvGrpSpPr>
      <p:grpSpPr>
        <a:xfrm>
          <a:off x="0" y="0"/>
          <a:ext cx="0" cy="0"/>
          <a:chOff x="0" y="0"/>
          <a:chExt cx="0" cy="0"/>
        </a:xfrm>
      </p:grpSpPr>
      <p:grpSp>
        <p:nvGrpSpPr>
          <p:cNvPr id="362" name="Google Shape;362;p63"/>
          <p:cNvGrpSpPr/>
          <p:nvPr/>
        </p:nvGrpSpPr>
        <p:grpSpPr>
          <a:xfrm>
            <a:off x="6098378" y="5"/>
            <a:ext cx="3045625" cy="2030570"/>
            <a:chOff x="6098378" y="5"/>
            <a:chExt cx="3045625" cy="2030570"/>
          </a:xfrm>
        </p:grpSpPr>
        <p:sp>
          <p:nvSpPr>
            <p:cNvPr id="363" name="Google Shape;363;p6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6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63"/>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6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7" name="Google Shape;367;p63"/>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12000"/>
              <a:buNone/>
              <a:defRPr sz="12000">
                <a:solidFill>
                  <a:schemeClr val="lt1"/>
                </a:solidFill>
              </a:defRPr>
            </a:lvl1pPr>
            <a:lvl2pPr lvl="1" rtl="0" algn="ctr">
              <a:lnSpc>
                <a:spcPct val="100000"/>
              </a:lnSpc>
              <a:spcBef>
                <a:spcPts val="0"/>
              </a:spcBef>
              <a:spcAft>
                <a:spcPts val="0"/>
              </a:spcAft>
              <a:buClr>
                <a:schemeClr val="lt1"/>
              </a:buClr>
              <a:buSzPts val="12000"/>
              <a:buNone/>
              <a:defRPr sz="12000">
                <a:solidFill>
                  <a:schemeClr val="lt1"/>
                </a:solidFill>
              </a:defRPr>
            </a:lvl2pPr>
            <a:lvl3pPr lvl="2" rtl="0" algn="ctr">
              <a:lnSpc>
                <a:spcPct val="100000"/>
              </a:lnSpc>
              <a:spcBef>
                <a:spcPts val="0"/>
              </a:spcBef>
              <a:spcAft>
                <a:spcPts val="0"/>
              </a:spcAft>
              <a:buClr>
                <a:schemeClr val="lt1"/>
              </a:buClr>
              <a:buSzPts val="12000"/>
              <a:buNone/>
              <a:defRPr sz="12000">
                <a:solidFill>
                  <a:schemeClr val="lt1"/>
                </a:solidFill>
              </a:defRPr>
            </a:lvl3pPr>
            <a:lvl4pPr lvl="3" rtl="0" algn="ctr">
              <a:lnSpc>
                <a:spcPct val="100000"/>
              </a:lnSpc>
              <a:spcBef>
                <a:spcPts val="0"/>
              </a:spcBef>
              <a:spcAft>
                <a:spcPts val="0"/>
              </a:spcAft>
              <a:buClr>
                <a:schemeClr val="lt1"/>
              </a:buClr>
              <a:buSzPts val="12000"/>
              <a:buNone/>
              <a:defRPr sz="12000">
                <a:solidFill>
                  <a:schemeClr val="lt1"/>
                </a:solidFill>
              </a:defRPr>
            </a:lvl4pPr>
            <a:lvl5pPr lvl="4" rtl="0" algn="ctr">
              <a:lnSpc>
                <a:spcPct val="100000"/>
              </a:lnSpc>
              <a:spcBef>
                <a:spcPts val="0"/>
              </a:spcBef>
              <a:spcAft>
                <a:spcPts val="0"/>
              </a:spcAft>
              <a:buClr>
                <a:schemeClr val="lt1"/>
              </a:buClr>
              <a:buSzPts val="12000"/>
              <a:buNone/>
              <a:defRPr sz="12000">
                <a:solidFill>
                  <a:schemeClr val="lt1"/>
                </a:solidFill>
              </a:defRPr>
            </a:lvl5pPr>
            <a:lvl6pPr lvl="5" rtl="0" algn="ctr">
              <a:lnSpc>
                <a:spcPct val="100000"/>
              </a:lnSpc>
              <a:spcBef>
                <a:spcPts val="0"/>
              </a:spcBef>
              <a:spcAft>
                <a:spcPts val="0"/>
              </a:spcAft>
              <a:buClr>
                <a:schemeClr val="lt1"/>
              </a:buClr>
              <a:buSzPts val="12000"/>
              <a:buNone/>
              <a:defRPr sz="12000">
                <a:solidFill>
                  <a:schemeClr val="lt1"/>
                </a:solidFill>
              </a:defRPr>
            </a:lvl6pPr>
            <a:lvl7pPr lvl="6" rtl="0" algn="ctr">
              <a:lnSpc>
                <a:spcPct val="100000"/>
              </a:lnSpc>
              <a:spcBef>
                <a:spcPts val="0"/>
              </a:spcBef>
              <a:spcAft>
                <a:spcPts val="0"/>
              </a:spcAft>
              <a:buClr>
                <a:schemeClr val="lt1"/>
              </a:buClr>
              <a:buSzPts val="12000"/>
              <a:buNone/>
              <a:defRPr sz="12000">
                <a:solidFill>
                  <a:schemeClr val="lt1"/>
                </a:solidFill>
              </a:defRPr>
            </a:lvl7pPr>
            <a:lvl8pPr lvl="7" rtl="0" algn="ctr">
              <a:lnSpc>
                <a:spcPct val="100000"/>
              </a:lnSpc>
              <a:spcBef>
                <a:spcPts val="0"/>
              </a:spcBef>
              <a:spcAft>
                <a:spcPts val="0"/>
              </a:spcAft>
              <a:buClr>
                <a:schemeClr val="lt1"/>
              </a:buClr>
              <a:buSzPts val="12000"/>
              <a:buNone/>
              <a:defRPr sz="12000">
                <a:solidFill>
                  <a:schemeClr val="lt1"/>
                </a:solidFill>
              </a:defRPr>
            </a:lvl8pPr>
            <a:lvl9pPr lvl="8" rtl="0"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368" name="Google Shape;368;p63"/>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Clr>
                <a:schemeClr val="lt1"/>
              </a:buClr>
              <a:buSzPts val="1800"/>
              <a:buChar char="●"/>
              <a:defRPr>
                <a:solidFill>
                  <a:schemeClr val="lt1"/>
                </a:solidFill>
              </a:defRPr>
            </a:lvl1pPr>
            <a:lvl2pPr indent="-317500" lvl="1" marL="914400" rtl="0" algn="ctr">
              <a:lnSpc>
                <a:spcPct val="115000"/>
              </a:lnSpc>
              <a:spcBef>
                <a:spcPts val="0"/>
              </a:spcBef>
              <a:spcAft>
                <a:spcPts val="0"/>
              </a:spcAft>
              <a:buClr>
                <a:schemeClr val="lt1"/>
              </a:buClr>
              <a:buSzPts val="1400"/>
              <a:buChar char="○"/>
              <a:defRPr>
                <a:solidFill>
                  <a:schemeClr val="lt1"/>
                </a:solidFill>
              </a:defRPr>
            </a:lvl2pPr>
            <a:lvl3pPr indent="-317500" lvl="2" marL="1371600" rtl="0" algn="ctr">
              <a:lnSpc>
                <a:spcPct val="115000"/>
              </a:lnSpc>
              <a:spcBef>
                <a:spcPts val="0"/>
              </a:spcBef>
              <a:spcAft>
                <a:spcPts val="0"/>
              </a:spcAft>
              <a:buClr>
                <a:schemeClr val="lt1"/>
              </a:buClr>
              <a:buSzPts val="1400"/>
              <a:buChar char="■"/>
              <a:defRPr>
                <a:solidFill>
                  <a:schemeClr val="lt1"/>
                </a:solidFill>
              </a:defRPr>
            </a:lvl3pPr>
            <a:lvl4pPr indent="-317500" lvl="3" marL="1828800" rtl="0" algn="ctr">
              <a:lnSpc>
                <a:spcPct val="115000"/>
              </a:lnSpc>
              <a:spcBef>
                <a:spcPts val="0"/>
              </a:spcBef>
              <a:spcAft>
                <a:spcPts val="0"/>
              </a:spcAft>
              <a:buClr>
                <a:schemeClr val="lt1"/>
              </a:buClr>
              <a:buSzPts val="1400"/>
              <a:buChar char="●"/>
              <a:defRPr>
                <a:solidFill>
                  <a:schemeClr val="lt1"/>
                </a:solidFill>
              </a:defRPr>
            </a:lvl4pPr>
            <a:lvl5pPr indent="-317500" lvl="4" marL="2286000" rtl="0" algn="ctr">
              <a:lnSpc>
                <a:spcPct val="115000"/>
              </a:lnSpc>
              <a:spcBef>
                <a:spcPts val="0"/>
              </a:spcBef>
              <a:spcAft>
                <a:spcPts val="0"/>
              </a:spcAft>
              <a:buClr>
                <a:schemeClr val="lt1"/>
              </a:buClr>
              <a:buSzPts val="1400"/>
              <a:buChar char="○"/>
              <a:defRPr>
                <a:solidFill>
                  <a:schemeClr val="lt1"/>
                </a:solidFill>
              </a:defRPr>
            </a:lvl5pPr>
            <a:lvl6pPr indent="-317500" lvl="5" marL="2743200" rtl="0" algn="ctr">
              <a:lnSpc>
                <a:spcPct val="115000"/>
              </a:lnSpc>
              <a:spcBef>
                <a:spcPts val="0"/>
              </a:spcBef>
              <a:spcAft>
                <a:spcPts val="0"/>
              </a:spcAft>
              <a:buClr>
                <a:schemeClr val="lt1"/>
              </a:buClr>
              <a:buSzPts val="1400"/>
              <a:buChar char="■"/>
              <a:defRPr>
                <a:solidFill>
                  <a:schemeClr val="lt1"/>
                </a:solidFill>
              </a:defRPr>
            </a:lvl6pPr>
            <a:lvl7pPr indent="-317500" lvl="6" marL="3200400" rtl="0" algn="ctr">
              <a:lnSpc>
                <a:spcPct val="115000"/>
              </a:lnSpc>
              <a:spcBef>
                <a:spcPts val="0"/>
              </a:spcBef>
              <a:spcAft>
                <a:spcPts val="0"/>
              </a:spcAft>
              <a:buClr>
                <a:schemeClr val="lt1"/>
              </a:buClr>
              <a:buSzPts val="1400"/>
              <a:buChar char="●"/>
              <a:defRPr>
                <a:solidFill>
                  <a:schemeClr val="lt1"/>
                </a:solidFill>
              </a:defRPr>
            </a:lvl7pPr>
            <a:lvl8pPr indent="-317500" lvl="7" marL="3657600" rtl="0" algn="ctr">
              <a:lnSpc>
                <a:spcPct val="115000"/>
              </a:lnSpc>
              <a:spcBef>
                <a:spcPts val="0"/>
              </a:spcBef>
              <a:spcAft>
                <a:spcPts val="0"/>
              </a:spcAft>
              <a:buClr>
                <a:schemeClr val="lt1"/>
              </a:buClr>
              <a:buSzPts val="1400"/>
              <a:buChar char="○"/>
              <a:defRPr>
                <a:solidFill>
                  <a:schemeClr val="lt1"/>
                </a:solidFill>
              </a:defRPr>
            </a:lvl8pPr>
            <a:lvl9pPr indent="-317500" lvl="8" marL="4114800" rtl="0" algn="ctr">
              <a:lnSpc>
                <a:spcPct val="115000"/>
              </a:lnSpc>
              <a:spcBef>
                <a:spcPts val="0"/>
              </a:spcBef>
              <a:spcAft>
                <a:spcPts val="0"/>
              </a:spcAft>
              <a:buClr>
                <a:schemeClr val="lt1"/>
              </a:buClr>
              <a:buSzPts val="1400"/>
              <a:buChar char="■"/>
              <a:defRPr>
                <a:solidFill>
                  <a:schemeClr val="lt1"/>
                </a:solidFill>
              </a:defRPr>
            </a:lvl9pPr>
          </a:lstStyle>
          <a:p/>
        </p:txBody>
      </p:sp>
      <p:sp>
        <p:nvSpPr>
          <p:cNvPr id="369" name="Google Shape;369;p6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70" name="Google Shape;370;p63"/>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71" name="Shape 371"/>
        <p:cNvGrpSpPr/>
        <p:nvPr/>
      </p:nvGrpSpPr>
      <p:grpSpPr>
        <a:xfrm>
          <a:off x="0" y="0"/>
          <a:ext cx="0" cy="0"/>
          <a:chOff x="0" y="0"/>
          <a:chExt cx="0" cy="0"/>
        </a:xfrm>
      </p:grpSpPr>
      <p:sp>
        <p:nvSpPr>
          <p:cNvPr id="372" name="Google Shape;372;p6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373" name="Shape 373"/>
        <p:cNvGrpSpPr/>
        <p:nvPr/>
      </p:nvGrpSpPr>
      <p:grpSpPr>
        <a:xfrm>
          <a:off x="0" y="0"/>
          <a:ext cx="0" cy="0"/>
          <a:chOff x="0" y="0"/>
          <a:chExt cx="0" cy="0"/>
        </a:xfrm>
      </p:grpSpPr>
      <p:sp>
        <p:nvSpPr>
          <p:cNvPr id="374" name="Google Shape;374;p65"/>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65"/>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65"/>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65"/>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65"/>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65"/>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80" name="Google Shape;380;p65"/>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381" name="Google Shape;381;p65"/>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382" name="Google Shape;382;p65"/>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3" name="Shape 383"/>
        <p:cNvGrpSpPr/>
        <p:nvPr/>
      </p:nvGrpSpPr>
      <p:grpSpPr>
        <a:xfrm>
          <a:off x="0" y="0"/>
          <a:ext cx="0" cy="0"/>
          <a:chOff x="0" y="0"/>
          <a:chExt cx="0" cy="0"/>
        </a:xfrm>
      </p:grpSpPr>
      <p:sp>
        <p:nvSpPr>
          <p:cNvPr id="384" name="Google Shape;384;p66"/>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385" name="Google Shape;385;p6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Section 2">
    <p:spTree>
      <p:nvGrpSpPr>
        <p:cNvPr id="386" name="Shape 386"/>
        <p:cNvGrpSpPr/>
        <p:nvPr/>
      </p:nvGrpSpPr>
      <p:grpSpPr>
        <a:xfrm>
          <a:off x="0" y="0"/>
          <a:ext cx="0" cy="0"/>
          <a:chOff x="0" y="0"/>
          <a:chExt cx="0" cy="0"/>
        </a:xfrm>
      </p:grpSpPr>
      <p:sp>
        <p:nvSpPr>
          <p:cNvPr id="387" name="Google Shape;387;p67"/>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3000"/>
              <a:buFont typeface="Century Gothic"/>
              <a:buNone/>
              <a:defRPr b="0" i="0" sz="3000" cap="none">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388" name="Google Shape;388;p67"/>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Image White">
  <p:cSld name="Two Column/Image White">
    <p:bg>
      <p:bgPr>
        <a:solidFill>
          <a:schemeClr val="dk2"/>
        </a:solidFill>
      </p:bgPr>
    </p:bg>
    <p:spTree>
      <p:nvGrpSpPr>
        <p:cNvPr id="389" name="Shape 389"/>
        <p:cNvGrpSpPr/>
        <p:nvPr/>
      </p:nvGrpSpPr>
      <p:grpSpPr>
        <a:xfrm>
          <a:off x="0" y="0"/>
          <a:ext cx="0" cy="0"/>
          <a:chOff x="0" y="0"/>
          <a:chExt cx="0" cy="0"/>
        </a:xfrm>
      </p:grpSpPr>
      <p:sp>
        <p:nvSpPr>
          <p:cNvPr id="390" name="Google Shape;390;p68"/>
          <p:cNvSpPr/>
          <p:nvPr>
            <p:ph idx="2" type="pic"/>
          </p:nvPr>
        </p:nvSpPr>
        <p:spPr>
          <a:xfrm>
            <a:off x="4572000" y="0"/>
            <a:ext cx="4572000" cy="5143500"/>
          </a:xfrm>
          <a:prstGeom prst="rect">
            <a:avLst/>
          </a:prstGeom>
          <a:solidFill>
            <a:srgbClr val="7F7F7F"/>
          </a:solidFill>
          <a:ln>
            <a:noFill/>
          </a:ln>
        </p:spPr>
      </p:sp>
      <p:sp>
        <p:nvSpPr>
          <p:cNvPr id="391" name="Google Shape;391;p68"/>
          <p:cNvSpPr txBox="1"/>
          <p:nvPr>
            <p:ph idx="1" type="body"/>
          </p:nvPr>
        </p:nvSpPr>
        <p:spPr>
          <a:xfrm>
            <a:off x="5143500" y="342900"/>
            <a:ext cx="34290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1800"/>
              </a:spcBef>
              <a:spcAft>
                <a:spcPts val="0"/>
              </a:spcAft>
              <a:buClr>
                <a:schemeClr val="dk1"/>
              </a:buClr>
              <a:buSzPts val="1800"/>
              <a:buChar char="•"/>
              <a:defRPr>
                <a:solidFill>
                  <a:schemeClr val="dk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
        <p:nvSpPr>
          <p:cNvPr id="392" name="Google Shape;392;p68"/>
          <p:cNvSpPr txBox="1"/>
          <p:nvPr>
            <p:ph idx="3" type="body"/>
          </p:nvPr>
        </p:nvSpPr>
        <p:spPr>
          <a:xfrm>
            <a:off x="960459" y="342900"/>
            <a:ext cx="25719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393" name="Shape 393"/>
        <p:cNvGrpSpPr/>
        <p:nvPr/>
      </p:nvGrpSpPr>
      <p:grpSpPr>
        <a:xfrm>
          <a:off x="0" y="0"/>
          <a:ext cx="0" cy="0"/>
          <a:chOff x="0" y="0"/>
          <a:chExt cx="0" cy="0"/>
        </a:xfrm>
      </p:grpSpPr>
      <p:sp>
        <p:nvSpPr>
          <p:cNvPr id="394" name="Google Shape;394;p69"/>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5" name="Google Shape;395;p6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396" name="Google Shape;396;p69"/>
          <p:cNvSpPr/>
          <p:nvPr/>
        </p:nvSpPr>
        <p:spPr>
          <a:xfrm>
            <a:off x="8418600" y="0"/>
            <a:ext cx="725400" cy="72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7" name="Google Shape;397;p69"/>
          <p:cNvPicPr preferRelativeResize="0"/>
          <p:nvPr/>
        </p:nvPicPr>
        <p:blipFill>
          <a:blip r:embed="rId2">
            <a:alphaModFix/>
          </a:blip>
          <a:stretch>
            <a:fillRect/>
          </a:stretch>
        </p:blipFill>
        <p:spPr>
          <a:xfrm>
            <a:off x="190335" y="4651200"/>
            <a:ext cx="970780" cy="319850"/>
          </a:xfrm>
          <a:prstGeom prst="rect">
            <a:avLst/>
          </a:prstGeom>
          <a:noFill/>
          <a:ln>
            <a:noFill/>
          </a:ln>
        </p:spPr>
      </p:pic>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Image">
  <p:cSld name="One Column/Image">
    <p:bg>
      <p:bgPr>
        <a:solidFill>
          <a:schemeClr val="lt1"/>
        </a:solidFill>
      </p:bgPr>
    </p:bg>
    <p:spTree>
      <p:nvGrpSpPr>
        <p:cNvPr id="398" name="Shape 398"/>
        <p:cNvGrpSpPr/>
        <p:nvPr/>
      </p:nvGrpSpPr>
      <p:grpSpPr>
        <a:xfrm>
          <a:off x="0" y="0"/>
          <a:ext cx="0" cy="0"/>
          <a:chOff x="0" y="0"/>
          <a:chExt cx="0" cy="0"/>
        </a:xfrm>
      </p:grpSpPr>
      <p:sp>
        <p:nvSpPr>
          <p:cNvPr id="399" name="Google Shape;399;p70"/>
          <p:cNvSpPr/>
          <p:nvPr>
            <p:ph idx="2" type="pic"/>
          </p:nvPr>
        </p:nvSpPr>
        <p:spPr>
          <a:xfrm>
            <a:off x="4572000" y="0"/>
            <a:ext cx="4572000" cy="5143500"/>
          </a:xfrm>
          <a:prstGeom prst="rect">
            <a:avLst/>
          </a:prstGeom>
          <a:solidFill>
            <a:srgbClr val="7F7F7F"/>
          </a:solidFill>
          <a:ln>
            <a:noFill/>
          </a:ln>
        </p:spPr>
      </p:sp>
      <p:sp>
        <p:nvSpPr>
          <p:cNvPr id="400" name="Google Shape;400;p70"/>
          <p:cNvSpPr txBox="1"/>
          <p:nvPr>
            <p:ph idx="1" type="body"/>
          </p:nvPr>
        </p:nvSpPr>
        <p:spPr>
          <a:xfrm>
            <a:off x="342899" y="1440180"/>
            <a:ext cx="3876000" cy="33948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defRPr>
            </a:lvl1pPr>
            <a:lvl2pPr indent="-323850" lvl="1" marL="914400" rtl="0" algn="l">
              <a:lnSpc>
                <a:spcPct val="100000"/>
              </a:lnSpc>
              <a:spcBef>
                <a:spcPts val="900"/>
              </a:spcBef>
              <a:spcAft>
                <a:spcPts val="0"/>
              </a:spcAft>
              <a:buClr>
                <a:schemeClr val="lt1"/>
              </a:buClr>
              <a:buSzPts val="1500"/>
              <a:buChar char="•"/>
              <a:defRPr>
                <a:solidFill>
                  <a:schemeClr val="lt1"/>
                </a:solidFill>
              </a:defRPr>
            </a:lvl2pPr>
            <a:lvl3pPr indent="-323850" lvl="2" marL="1371600" rtl="0" algn="l">
              <a:lnSpc>
                <a:spcPct val="100000"/>
              </a:lnSpc>
              <a:spcBef>
                <a:spcPts val="900"/>
              </a:spcBef>
              <a:spcAft>
                <a:spcPts val="0"/>
              </a:spcAft>
              <a:buClr>
                <a:schemeClr val="lt1"/>
              </a:buClr>
              <a:buSzPts val="1500"/>
              <a:buChar char="•"/>
              <a:defRPr>
                <a:solidFill>
                  <a:schemeClr val="lt1"/>
                </a:solidFill>
              </a:defRPr>
            </a:lvl3pPr>
            <a:lvl4pPr indent="-323850" lvl="3" marL="1828800" rtl="0" algn="l">
              <a:lnSpc>
                <a:spcPct val="100000"/>
              </a:lnSpc>
              <a:spcBef>
                <a:spcPts val="900"/>
              </a:spcBef>
              <a:spcAft>
                <a:spcPts val="0"/>
              </a:spcAft>
              <a:buClr>
                <a:schemeClr val="lt1"/>
              </a:buClr>
              <a:buSzPts val="1500"/>
              <a:buChar char="•"/>
              <a:defRPr>
                <a:solidFill>
                  <a:schemeClr val="lt1"/>
                </a:solidFill>
              </a:defRPr>
            </a:lvl4pPr>
            <a:lvl5pPr indent="-323850" lvl="4" marL="2286000" rtl="0" algn="l">
              <a:lnSpc>
                <a:spcPct val="100000"/>
              </a:lnSpc>
              <a:spcBef>
                <a:spcPts val="900"/>
              </a:spcBef>
              <a:spcAft>
                <a:spcPts val="0"/>
              </a:spcAft>
              <a:buClr>
                <a:schemeClr val="lt1"/>
              </a:buClr>
              <a:buSzPts val="1500"/>
              <a:buChar char="•"/>
              <a:defRPr>
                <a:solidFill>
                  <a:schemeClr val="lt1"/>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401" name="Google Shape;401;p70"/>
          <p:cNvSpPr txBox="1"/>
          <p:nvPr>
            <p:ph type="title"/>
          </p:nvPr>
        </p:nvSpPr>
        <p:spPr>
          <a:xfrm>
            <a:off x="342900" y="342900"/>
            <a:ext cx="3876000" cy="960000"/>
          </a:xfrm>
          <a:prstGeom prst="rect">
            <a:avLst/>
          </a:prstGeom>
          <a:noFill/>
          <a:ln>
            <a:noFill/>
          </a:ln>
        </p:spPr>
        <p:txBody>
          <a:bodyPr anchorCtr="0" anchor="t" bIns="0" lIns="0" spcFirstLastPara="1" rIns="0" wrap="square" tIns="0">
            <a:noAutofit/>
          </a:bodyPr>
          <a:lstStyle>
            <a:lvl1pPr lvl="0" rtl="0" algn="ctr">
              <a:lnSpc>
                <a:spcPct val="90000"/>
              </a:lnSpc>
              <a:spcBef>
                <a:spcPts val="0"/>
              </a:spcBef>
              <a:spcAft>
                <a:spcPts val="0"/>
              </a:spcAft>
              <a:buClr>
                <a:srgbClr val="0070C0"/>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402" name="Shape 402"/>
        <p:cNvGrpSpPr/>
        <p:nvPr/>
      </p:nvGrpSpPr>
      <p:grpSpPr>
        <a:xfrm>
          <a:off x="0" y="0"/>
          <a:ext cx="0" cy="0"/>
          <a:chOff x="0" y="0"/>
          <a:chExt cx="0" cy="0"/>
        </a:xfrm>
      </p:grpSpPr>
      <p:sp>
        <p:nvSpPr>
          <p:cNvPr id="403" name="Google Shape;403;p71"/>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404" name="Google Shape;404;p71"/>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405" name="Google Shape;405;p71"/>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406" name="Google Shape;406;p71"/>
          <p:cNvSpPr/>
          <p:nvPr>
            <p:ph idx="2" type="pic"/>
          </p:nvPr>
        </p:nvSpPr>
        <p:spPr>
          <a:xfrm>
            <a:off x="-5" y="-37"/>
            <a:ext cx="2786400" cy="1025700"/>
          </a:xfrm>
          <a:prstGeom prst="rect">
            <a:avLst/>
          </a:prstGeom>
          <a:noFill/>
          <a:ln>
            <a:noFill/>
          </a:ln>
        </p:spPr>
      </p:sp>
      <p:sp>
        <p:nvSpPr>
          <p:cNvPr id="407" name="Google Shape;407;p71"/>
          <p:cNvSpPr/>
          <p:nvPr>
            <p:ph idx="3" type="pic"/>
          </p:nvPr>
        </p:nvSpPr>
        <p:spPr>
          <a:xfrm>
            <a:off x="5465475" y="1135388"/>
            <a:ext cx="3483900" cy="2273700"/>
          </a:xfrm>
          <a:prstGeom prst="rect">
            <a:avLst/>
          </a:prstGeom>
          <a:noFill/>
          <a:ln>
            <a:noFill/>
          </a:ln>
        </p:spPr>
      </p:sp>
      <p:sp>
        <p:nvSpPr>
          <p:cNvPr id="408" name="Google Shape;408;p71"/>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409" name="Google Shape;409;p71"/>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410" name="Google Shape;410;p71"/>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411" name="Google Shape;411;p71"/>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 name="Shape 50"/>
        <p:cNvGrpSpPr/>
        <p:nvPr/>
      </p:nvGrpSpPr>
      <p:grpSpPr>
        <a:xfrm>
          <a:off x="0" y="0"/>
          <a:ext cx="0" cy="0"/>
          <a:chOff x="0" y="0"/>
          <a:chExt cx="0" cy="0"/>
        </a:xfrm>
      </p:grpSpPr>
      <p:sp>
        <p:nvSpPr>
          <p:cNvPr id="51" name="Google Shape;51;p8"/>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52" name="Google Shape;52;p8"/>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53" name="Google Shape;53;p8"/>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54" name="Google Shape;54;p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55" name="Google Shape;55;p8"/>
          <p:cNvGrpSpPr/>
          <p:nvPr/>
        </p:nvGrpSpPr>
        <p:grpSpPr>
          <a:xfrm>
            <a:off x="6971838" y="-12"/>
            <a:ext cx="2174881" cy="1450030"/>
            <a:chOff x="6098378" y="5"/>
            <a:chExt cx="3045625" cy="2030570"/>
          </a:xfrm>
        </p:grpSpPr>
        <p:sp>
          <p:nvSpPr>
            <p:cNvPr id="56" name="Google Shape;56;p8"/>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8"/>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8"/>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8"/>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0" name="Google Shape;60;p8"/>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61" name="Google Shape;61;p8"/>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Image">
  <p:cSld name="Section/Image">
    <p:spTree>
      <p:nvGrpSpPr>
        <p:cNvPr id="412" name="Shape 412"/>
        <p:cNvGrpSpPr/>
        <p:nvPr/>
      </p:nvGrpSpPr>
      <p:grpSpPr>
        <a:xfrm>
          <a:off x="0" y="0"/>
          <a:ext cx="0" cy="0"/>
          <a:chOff x="0" y="0"/>
          <a:chExt cx="0" cy="0"/>
        </a:xfrm>
      </p:grpSpPr>
      <p:sp>
        <p:nvSpPr>
          <p:cNvPr id="413" name="Google Shape;413;p72"/>
          <p:cNvSpPr/>
          <p:nvPr>
            <p:ph idx="2" type="pic"/>
          </p:nvPr>
        </p:nvSpPr>
        <p:spPr>
          <a:xfrm>
            <a:off x="0" y="0"/>
            <a:ext cx="9144000" cy="5143500"/>
          </a:xfrm>
          <a:prstGeom prst="rect">
            <a:avLst/>
          </a:prstGeom>
          <a:noFill/>
          <a:ln>
            <a:noFill/>
          </a:ln>
        </p:spPr>
      </p:sp>
      <p:sp>
        <p:nvSpPr>
          <p:cNvPr id="414" name="Google Shape;414;p72"/>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1">
  <p:cSld name="Statement 1">
    <p:bg>
      <p:bgPr>
        <a:blipFill>
          <a:blip r:embed="rId2">
            <a:alphaModFix/>
          </a:blip>
          <a:stretch>
            <a:fillRect/>
          </a:stretch>
        </a:blipFill>
      </p:bgPr>
    </p:bg>
    <p:spTree>
      <p:nvGrpSpPr>
        <p:cNvPr id="415" name="Shape 415"/>
        <p:cNvGrpSpPr/>
        <p:nvPr/>
      </p:nvGrpSpPr>
      <p:grpSpPr>
        <a:xfrm>
          <a:off x="0" y="0"/>
          <a:ext cx="0" cy="0"/>
          <a:chOff x="0" y="0"/>
          <a:chExt cx="0" cy="0"/>
        </a:xfrm>
      </p:grpSpPr>
      <p:sp>
        <p:nvSpPr>
          <p:cNvPr id="416" name="Google Shape;416;p73"/>
          <p:cNvSpPr txBox="1"/>
          <p:nvPr>
            <p:ph type="title"/>
          </p:nvPr>
        </p:nvSpPr>
        <p:spPr>
          <a:xfrm>
            <a:off x="342900" y="3264932"/>
            <a:ext cx="8435400" cy="15771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p:cSld name="OBJECT_2">
    <p:bg>
      <p:bgPr>
        <a:solidFill>
          <a:schemeClr val="lt1"/>
        </a:solidFill>
      </p:bgPr>
    </p:bg>
    <p:spTree>
      <p:nvGrpSpPr>
        <p:cNvPr id="417" name="Shape 417"/>
        <p:cNvGrpSpPr/>
        <p:nvPr/>
      </p:nvGrpSpPr>
      <p:grpSpPr>
        <a:xfrm>
          <a:off x="0" y="0"/>
          <a:ext cx="0" cy="0"/>
          <a:chOff x="0" y="0"/>
          <a:chExt cx="0" cy="0"/>
        </a:xfrm>
      </p:grpSpPr>
      <p:sp>
        <p:nvSpPr>
          <p:cNvPr id="418" name="Google Shape;418;p74"/>
          <p:cNvSpPr txBox="1"/>
          <p:nvPr>
            <p:ph type="title"/>
          </p:nvPr>
        </p:nvSpPr>
        <p:spPr>
          <a:xfrm>
            <a:off x="462713" y="375953"/>
            <a:ext cx="8155200" cy="4683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419" name="Google Shape;419;p74"/>
          <p:cNvSpPr txBox="1"/>
          <p:nvPr>
            <p:ph idx="1" type="body"/>
          </p:nvPr>
        </p:nvSpPr>
        <p:spPr>
          <a:xfrm>
            <a:off x="462710" y="104013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rgbClr val="434343"/>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rgbClr val="434343"/>
              </a:buClr>
              <a:buSzPts val="1400"/>
              <a:buChar char="•"/>
              <a:defRPr/>
            </a:lvl6pPr>
            <a:lvl7pPr indent="-317500" lvl="6" marL="3200400" rtl="0" algn="l">
              <a:lnSpc>
                <a:spcPct val="90000"/>
              </a:lnSpc>
              <a:spcBef>
                <a:spcPts val="400"/>
              </a:spcBef>
              <a:spcAft>
                <a:spcPts val="0"/>
              </a:spcAft>
              <a:buClr>
                <a:srgbClr val="434343"/>
              </a:buClr>
              <a:buSzPts val="1400"/>
              <a:buChar char="•"/>
              <a:defRPr/>
            </a:lvl7pPr>
            <a:lvl8pPr indent="-317500" lvl="7" marL="3657600" rtl="0" algn="l">
              <a:lnSpc>
                <a:spcPct val="90000"/>
              </a:lnSpc>
              <a:spcBef>
                <a:spcPts val="400"/>
              </a:spcBef>
              <a:spcAft>
                <a:spcPts val="0"/>
              </a:spcAft>
              <a:buClr>
                <a:srgbClr val="434343"/>
              </a:buClr>
              <a:buSzPts val="1400"/>
              <a:buChar char="•"/>
              <a:defRPr/>
            </a:lvl8pPr>
            <a:lvl9pPr indent="-317500" lvl="8" marL="4114800" rtl="0" algn="l">
              <a:lnSpc>
                <a:spcPct val="90000"/>
              </a:lnSpc>
              <a:spcBef>
                <a:spcPts val="400"/>
              </a:spcBef>
              <a:spcAft>
                <a:spcPts val="0"/>
              </a:spcAft>
              <a:buClr>
                <a:srgbClr val="434343"/>
              </a:buClr>
              <a:buSzPts val="1400"/>
              <a:buChar char="•"/>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5">
    <p:spTree>
      <p:nvGrpSpPr>
        <p:cNvPr id="420" name="Shape 420"/>
        <p:cNvGrpSpPr/>
        <p:nvPr/>
      </p:nvGrpSpPr>
      <p:grpSpPr>
        <a:xfrm>
          <a:off x="0" y="0"/>
          <a:ext cx="0" cy="0"/>
          <a:chOff x="0" y="0"/>
          <a:chExt cx="0" cy="0"/>
        </a:xfrm>
      </p:grpSpPr>
      <p:sp>
        <p:nvSpPr>
          <p:cNvPr id="421" name="Google Shape;421;p75"/>
          <p:cNvSpPr txBox="1"/>
          <p:nvPr>
            <p:ph type="ctrTitle"/>
          </p:nvPr>
        </p:nvSpPr>
        <p:spPr>
          <a:xfrm>
            <a:off x="311708" y="744575"/>
            <a:ext cx="8520600" cy="2052600"/>
          </a:xfrm>
          <a:prstGeom prst="rect">
            <a:avLst/>
          </a:prstGeom>
          <a:noFill/>
          <a:ln>
            <a:noFill/>
          </a:ln>
        </p:spPr>
        <p:txBody>
          <a:bodyPr anchorCtr="0" anchor="b" bIns="91525" lIns="91525" spcFirstLastPara="1" rIns="91525" wrap="square" tIns="915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422" name="Google Shape;422;p75"/>
          <p:cNvSpPr txBox="1"/>
          <p:nvPr>
            <p:ph idx="1" type="subTitle"/>
          </p:nvPr>
        </p:nvSpPr>
        <p:spPr>
          <a:xfrm>
            <a:off x="311700" y="2834125"/>
            <a:ext cx="8520600" cy="792600"/>
          </a:xfrm>
          <a:prstGeom prst="rect">
            <a:avLst/>
          </a:prstGeom>
          <a:noFill/>
          <a:ln>
            <a:noFill/>
          </a:ln>
        </p:spPr>
        <p:txBody>
          <a:bodyPr anchorCtr="0" anchor="t" bIns="91525" lIns="91525" spcFirstLastPara="1" rIns="91525" wrap="square" tIns="915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23" name="Google Shape;423;p75"/>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2_Title Slide">
    <p:bg>
      <p:bgPr>
        <a:blipFill>
          <a:blip r:embed="rId2">
            <a:alphaModFix/>
          </a:blip>
          <a:stretch>
            <a:fillRect/>
          </a:stretch>
        </a:blipFill>
      </p:bgPr>
    </p:bg>
    <p:spTree>
      <p:nvGrpSpPr>
        <p:cNvPr id="424" name="Shape 424"/>
        <p:cNvGrpSpPr/>
        <p:nvPr/>
      </p:nvGrpSpPr>
      <p:grpSpPr>
        <a:xfrm>
          <a:off x="0" y="0"/>
          <a:ext cx="0" cy="0"/>
          <a:chOff x="0" y="0"/>
          <a:chExt cx="0" cy="0"/>
        </a:xfrm>
      </p:grpSpPr>
      <p:pic>
        <p:nvPicPr>
          <p:cNvPr id="425" name="Google Shape;425;p76"/>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sp>
        <p:nvSpPr>
          <p:cNvPr id="426" name="Google Shape;426;p76"/>
          <p:cNvSpPr txBox="1"/>
          <p:nvPr>
            <p:ph type="title"/>
          </p:nvPr>
        </p:nvSpPr>
        <p:spPr>
          <a:xfrm>
            <a:off x="628625" y="986875"/>
            <a:ext cx="7886400" cy="1413300"/>
          </a:xfrm>
          <a:prstGeom prst="rect">
            <a:avLst/>
          </a:prstGeom>
          <a:noFill/>
          <a:ln>
            <a:noFill/>
          </a:ln>
        </p:spPr>
        <p:txBody>
          <a:bodyPr anchorCtr="0" anchor="b"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27" name="Google Shape;427;p76"/>
          <p:cNvSpPr txBox="1"/>
          <p:nvPr>
            <p:ph idx="1" type="subTitle"/>
          </p:nvPr>
        </p:nvSpPr>
        <p:spPr>
          <a:xfrm>
            <a:off x="628625" y="2571775"/>
            <a:ext cx="7886400" cy="15849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800"/>
              <a:buNone/>
              <a:defRPr>
                <a:solidFill>
                  <a:schemeClr val="lt1"/>
                </a:solidFill>
              </a:defRPr>
            </a:lvl1pPr>
            <a:lvl2pPr lvl="1" rtl="0" algn="ctr">
              <a:spcBef>
                <a:spcPts val="0"/>
              </a:spcBef>
              <a:spcAft>
                <a:spcPts val="0"/>
              </a:spcAft>
              <a:buClr>
                <a:schemeClr val="lt1"/>
              </a:buClr>
              <a:buSzPts val="1400"/>
              <a:buNone/>
              <a:defRPr>
                <a:solidFill>
                  <a:schemeClr val="lt1"/>
                </a:solidFill>
              </a:defRPr>
            </a:lvl2pPr>
            <a:lvl3pPr lvl="2" rtl="0" algn="ctr">
              <a:spcBef>
                <a:spcPts val="0"/>
              </a:spcBef>
              <a:spcAft>
                <a:spcPts val="0"/>
              </a:spcAft>
              <a:buClr>
                <a:schemeClr val="lt1"/>
              </a:buClr>
              <a:buSzPts val="1400"/>
              <a:buNone/>
              <a:defRPr>
                <a:solidFill>
                  <a:schemeClr val="lt1"/>
                </a:solidFill>
              </a:defRPr>
            </a:lvl3pPr>
            <a:lvl4pPr lvl="3" rtl="0" algn="ctr">
              <a:spcBef>
                <a:spcPts val="0"/>
              </a:spcBef>
              <a:spcAft>
                <a:spcPts val="0"/>
              </a:spcAft>
              <a:buClr>
                <a:schemeClr val="lt1"/>
              </a:buClr>
              <a:buSzPts val="1400"/>
              <a:buNone/>
              <a:defRPr>
                <a:solidFill>
                  <a:schemeClr val="lt1"/>
                </a:solidFill>
              </a:defRPr>
            </a:lvl4pPr>
            <a:lvl5pPr lvl="4" rtl="0" algn="ctr">
              <a:spcBef>
                <a:spcPts val="0"/>
              </a:spcBef>
              <a:spcAft>
                <a:spcPts val="0"/>
              </a:spcAft>
              <a:buClr>
                <a:schemeClr val="lt1"/>
              </a:buClr>
              <a:buSzPts val="1400"/>
              <a:buNone/>
              <a:defRPr>
                <a:solidFill>
                  <a:schemeClr val="lt1"/>
                </a:solidFill>
              </a:defRPr>
            </a:lvl5pPr>
            <a:lvl6pPr lvl="5" rtl="0" algn="ctr">
              <a:spcBef>
                <a:spcPts val="0"/>
              </a:spcBef>
              <a:spcAft>
                <a:spcPts val="0"/>
              </a:spcAft>
              <a:buClr>
                <a:schemeClr val="lt1"/>
              </a:buClr>
              <a:buSzPts val="1400"/>
              <a:buNone/>
              <a:defRPr>
                <a:solidFill>
                  <a:schemeClr val="lt1"/>
                </a:solidFill>
              </a:defRPr>
            </a:lvl6pPr>
            <a:lvl7pPr lvl="6" rtl="0" algn="ctr">
              <a:spcBef>
                <a:spcPts val="0"/>
              </a:spcBef>
              <a:spcAft>
                <a:spcPts val="0"/>
              </a:spcAft>
              <a:buClr>
                <a:schemeClr val="lt1"/>
              </a:buClr>
              <a:buSzPts val="1400"/>
              <a:buNone/>
              <a:defRPr>
                <a:solidFill>
                  <a:schemeClr val="lt1"/>
                </a:solidFill>
              </a:defRPr>
            </a:lvl7pPr>
            <a:lvl8pPr lvl="7" rtl="0" algn="ctr">
              <a:spcBef>
                <a:spcPts val="0"/>
              </a:spcBef>
              <a:spcAft>
                <a:spcPts val="0"/>
              </a:spcAft>
              <a:buClr>
                <a:schemeClr val="lt1"/>
              </a:buClr>
              <a:buSzPts val="1400"/>
              <a:buNone/>
              <a:defRPr>
                <a:solidFill>
                  <a:schemeClr val="lt1"/>
                </a:solidFill>
              </a:defRPr>
            </a:lvl8pPr>
            <a:lvl9pPr lvl="8" rtl="0" algn="ctr">
              <a:spcBef>
                <a:spcPts val="0"/>
              </a:spcBef>
              <a:spcAft>
                <a:spcPts val="0"/>
              </a:spcAft>
              <a:buClr>
                <a:schemeClr val="lt1"/>
              </a:buClr>
              <a:buSzPts val="1400"/>
              <a:buNone/>
              <a:defRPr>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1">
  <p:cSld name="Title Slide_2_1">
    <p:bg>
      <p:bgPr>
        <a:blipFill>
          <a:blip r:embed="rId2">
            <a:alphaModFix/>
          </a:blip>
          <a:stretch>
            <a:fillRect/>
          </a:stretch>
        </a:blipFill>
      </p:bgPr>
    </p:bg>
    <p:spTree>
      <p:nvGrpSpPr>
        <p:cNvPr id="428" name="Shape 428"/>
        <p:cNvGrpSpPr/>
        <p:nvPr/>
      </p:nvGrpSpPr>
      <p:grpSpPr>
        <a:xfrm>
          <a:off x="0" y="0"/>
          <a:ext cx="0" cy="0"/>
          <a:chOff x="0" y="0"/>
          <a:chExt cx="0" cy="0"/>
        </a:xfrm>
      </p:grpSpPr>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Only">
  <p:cSld name="8_Title and Content_1">
    <p:bg>
      <p:bgPr>
        <a:blipFill>
          <a:blip r:embed="rId2">
            <a:alphaModFix/>
          </a:blip>
          <a:stretch>
            <a:fillRect/>
          </a:stretch>
        </a:blipFill>
      </p:bgPr>
    </p:bg>
    <p:spTree>
      <p:nvGrpSpPr>
        <p:cNvPr id="429" name="Shape 429"/>
        <p:cNvGrpSpPr/>
        <p:nvPr/>
      </p:nvGrpSpPr>
      <p:grpSpPr>
        <a:xfrm>
          <a:off x="0" y="0"/>
          <a:ext cx="0" cy="0"/>
          <a:chOff x="0" y="0"/>
          <a:chExt cx="0" cy="0"/>
        </a:xfrm>
      </p:grpSpPr>
      <p:pic>
        <p:nvPicPr>
          <p:cNvPr descr="A black and white text&#10;&#10;Description automatically generated" id="430" name="Google Shape;430;p78"/>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31" name="Google Shape;431;p78"/>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Alternate 7">
  <p:cSld name="8_Title and Content_2">
    <p:bg>
      <p:bgPr>
        <a:blipFill>
          <a:blip r:embed="rId2">
            <a:alphaModFix/>
          </a:blip>
          <a:stretch>
            <a:fillRect/>
          </a:stretch>
        </a:blipFill>
      </p:bgPr>
    </p:bg>
    <p:spTree>
      <p:nvGrpSpPr>
        <p:cNvPr id="432" name="Shape 432"/>
        <p:cNvGrpSpPr/>
        <p:nvPr/>
      </p:nvGrpSpPr>
      <p:grpSpPr>
        <a:xfrm>
          <a:off x="0" y="0"/>
          <a:ext cx="0" cy="0"/>
          <a:chOff x="0" y="0"/>
          <a:chExt cx="0" cy="0"/>
        </a:xfrm>
      </p:grpSpPr>
      <p:sp>
        <p:nvSpPr>
          <p:cNvPr id="433" name="Google Shape;433;p79"/>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434" name="Google Shape;434;p79"/>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35" name="Google Shape;435;p79"/>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
  <p:cSld name="2_Title Slide_1">
    <p:bg>
      <p:bgPr>
        <a:blipFill>
          <a:blip r:embed="rId2">
            <a:alphaModFix/>
          </a:blip>
          <a:stretch>
            <a:fillRect/>
          </a:stretch>
        </a:blipFill>
      </p:bgPr>
    </p:bg>
    <p:spTree>
      <p:nvGrpSpPr>
        <p:cNvPr id="436" name="Shape 436"/>
        <p:cNvGrpSpPr/>
        <p:nvPr/>
      </p:nvGrpSpPr>
      <p:grpSpPr>
        <a:xfrm>
          <a:off x="0" y="0"/>
          <a:ext cx="0" cy="0"/>
          <a:chOff x="0" y="0"/>
          <a:chExt cx="0" cy="0"/>
        </a:xfrm>
      </p:grpSpPr>
      <p:pic>
        <p:nvPicPr>
          <p:cNvPr id="437" name="Google Shape;437;p80"/>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pic>
        <p:nvPicPr>
          <p:cNvPr descr="A black and white text&#10;&#10;Description automatically generated" id="438" name="Google Shape;438;p80"/>
          <p:cNvPicPr preferRelativeResize="0"/>
          <p:nvPr/>
        </p:nvPicPr>
        <p:blipFill rotWithShape="1">
          <a:blip r:embed="rId4">
            <a:alphaModFix/>
          </a:blip>
          <a:srcRect b="16097" l="58825" r="15205" t="69116"/>
          <a:stretch/>
        </p:blipFill>
        <p:spPr>
          <a:xfrm>
            <a:off x="317627" y="4666767"/>
            <a:ext cx="585599" cy="161773"/>
          </a:xfrm>
          <a:prstGeom prst="rect">
            <a:avLst/>
          </a:prstGeom>
          <a:noFill/>
          <a:ln>
            <a:noFill/>
          </a:ln>
        </p:spPr>
      </p:pic>
      <p:sp>
        <p:nvSpPr>
          <p:cNvPr id="439" name="Google Shape;439;p80"/>
          <p:cNvSpPr txBox="1"/>
          <p:nvPr>
            <p:ph type="title"/>
          </p:nvPr>
        </p:nvSpPr>
        <p:spPr>
          <a:xfrm>
            <a:off x="628634" y="986884"/>
            <a:ext cx="7886400" cy="31698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Alternate 6">
  <p:cSld name="7_Title and Content_1">
    <p:bg>
      <p:bgPr>
        <a:blipFill>
          <a:blip r:embed="rId2">
            <a:alphaModFix/>
          </a:blip>
          <a:stretch>
            <a:fillRect/>
          </a:stretch>
        </a:blipFill>
      </p:bgPr>
    </p:bg>
    <p:spTree>
      <p:nvGrpSpPr>
        <p:cNvPr id="440" name="Shape 440"/>
        <p:cNvGrpSpPr/>
        <p:nvPr/>
      </p:nvGrpSpPr>
      <p:grpSpPr>
        <a:xfrm>
          <a:off x="0" y="0"/>
          <a:ext cx="0" cy="0"/>
          <a:chOff x="0" y="0"/>
          <a:chExt cx="0" cy="0"/>
        </a:xfrm>
      </p:grpSpPr>
      <p:pic>
        <p:nvPicPr>
          <p:cNvPr descr="A black and white text&#10;&#10;Description automatically generated" id="441" name="Google Shape;441;p81"/>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42" name="Google Shape;442;p81"/>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43" name="Google Shape;443;p81"/>
          <p:cNvSpPr txBox="1"/>
          <p:nvPr>
            <p:ph idx="1" type="body"/>
          </p:nvPr>
        </p:nvSpPr>
        <p:spPr>
          <a:xfrm>
            <a:off x="62863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444" name="Google Shape;444;p81"/>
          <p:cNvSpPr txBox="1"/>
          <p:nvPr>
            <p:ph idx="2" type="body"/>
          </p:nvPr>
        </p:nvSpPr>
        <p:spPr>
          <a:xfrm>
            <a:off x="487714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2" name="Shape 62"/>
        <p:cNvGrpSpPr/>
        <p:nvPr/>
      </p:nvGrpSpPr>
      <p:grpSpPr>
        <a:xfrm>
          <a:off x="0" y="0"/>
          <a:ext cx="0" cy="0"/>
          <a:chOff x="0" y="0"/>
          <a:chExt cx="0" cy="0"/>
        </a:xfrm>
      </p:grpSpPr>
      <p:sp>
        <p:nvSpPr>
          <p:cNvPr id="63" name="Google Shape;63;p9"/>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9"/>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9"/>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66" name="Google Shape;66;p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67" name="Google Shape;67;p9"/>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9"/>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pic>
        <p:nvPicPr>
          <p:cNvPr id="69" name="Google Shape;69;p9"/>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14_Title and Content_2_1_1">
    <p:bg>
      <p:bgPr>
        <a:blipFill>
          <a:blip r:embed="rId2">
            <a:alphaModFix/>
          </a:blip>
          <a:stretch>
            <a:fillRect/>
          </a:stretch>
        </a:blipFill>
      </p:bgPr>
    </p:bg>
    <p:spTree>
      <p:nvGrpSpPr>
        <p:cNvPr id="445" name="Shape 445"/>
        <p:cNvGrpSpPr/>
        <p:nvPr/>
      </p:nvGrpSpPr>
      <p:grpSpPr>
        <a:xfrm>
          <a:off x="0" y="0"/>
          <a:ext cx="0" cy="0"/>
          <a:chOff x="0" y="0"/>
          <a:chExt cx="0" cy="0"/>
        </a:xfrm>
      </p:grpSpPr>
      <p:pic>
        <p:nvPicPr>
          <p:cNvPr descr="A black and white text&#10;&#10;Description automatically generated" id="446" name="Google Shape;446;p82"/>
          <p:cNvPicPr preferRelativeResize="0"/>
          <p:nvPr/>
        </p:nvPicPr>
        <p:blipFill rotWithShape="1">
          <a:blip r:embed="rId3">
            <a:alphaModFix/>
          </a:blip>
          <a:srcRect b="0" l="55418" r="0" t="0"/>
          <a:stretch/>
        </p:blipFill>
        <p:spPr>
          <a:xfrm>
            <a:off x="8247882" y="143888"/>
            <a:ext cx="633844" cy="689812"/>
          </a:xfrm>
          <a:prstGeom prst="rect">
            <a:avLst/>
          </a:prstGeom>
          <a:noFill/>
          <a:ln>
            <a:noFill/>
          </a:ln>
        </p:spPr>
      </p:pic>
      <p:sp>
        <p:nvSpPr>
          <p:cNvPr id="447" name="Google Shape;447;p82"/>
          <p:cNvSpPr txBox="1"/>
          <p:nvPr>
            <p:ph type="title"/>
          </p:nvPr>
        </p:nvSpPr>
        <p:spPr>
          <a:xfrm>
            <a:off x="338325" y="273844"/>
            <a:ext cx="7735800" cy="4623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pic>
        <p:nvPicPr>
          <p:cNvPr id="448" name="Google Shape;448;p82"/>
          <p:cNvPicPr preferRelativeResize="0"/>
          <p:nvPr/>
        </p:nvPicPr>
        <p:blipFill rotWithShape="1">
          <a:blip r:embed="rId4">
            <a:alphaModFix/>
          </a:blip>
          <a:srcRect b="768" l="0" r="0" t="768"/>
          <a:stretch/>
        </p:blipFill>
        <p:spPr>
          <a:xfrm>
            <a:off x="-1" y="4972051"/>
            <a:ext cx="9143772" cy="171445"/>
          </a:xfrm>
          <a:prstGeom prst="rect">
            <a:avLst/>
          </a:prstGeom>
          <a:noFill/>
          <a:ln>
            <a:noFill/>
          </a:ln>
        </p:spPr>
      </p:pic>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and Content">
  <p:cSld name="8_Title and Content_3">
    <p:bg>
      <p:bgPr>
        <a:blipFill>
          <a:blip r:embed="rId2">
            <a:alphaModFix/>
          </a:blip>
          <a:stretch>
            <a:fillRect/>
          </a:stretch>
        </a:blipFill>
      </p:bgPr>
    </p:bg>
    <p:spTree>
      <p:nvGrpSpPr>
        <p:cNvPr id="449" name="Shape 449"/>
        <p:cNvGrpSpPr/>
        <p:nvPr/>
      </p:nvGrpSpPr>
      <p:grpSpPr>
        <a:xfrm>
          <a:off x="0" y="0"/>
          <a:ext cx="0" cy="0"/>
          <a:chOff x="0" y="0"/>
          <a:chExt cx="0" cy="0"/>
        </a:xfrm>
      </p:grpSpPr>
      <p:pic>
        <p:nvPicPr>
          <p:cNvPr descr="A black and white text&#10;&#10;Description automatically generated" id="450" name="Google Shape;450;p83"/>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51" name="Google Shape;451;p83"/>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52" name="Google Shape;452;p83"/>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Slide_1">
    <p:bg>
      <p:bgPr>
        <a:blipFill>
          <a:blip r:embed="rId2">
            <a:alphaModFix/>
          </a:blip>
          <a:stretch>
            <a:fillRect/>
          </a:stretch>
        </a:blipFill>
      </p:bgPr>
    </p:bg>
    <p:spTree>
      <p:nvGrpSpPr>
        <p:cNvPr id="453" name="Shape 453"/>
        <p:cNvGrpSpPr/>
        <p:nvPr/>
      </p:nvGrpSpPr>
      <p:grpSpPr>
        <a:xfrm>
          <a:off x="0" y="0"/>
          <a:ext cx="0" cy="0"/>
          <a:chOff x="0" y="0"/>
          <a:chExt cx="0" cy="0"/>
        </a:xfrm>
      </p:grpSpPr>
      <p:pic>
        <p:nvPicPr>
          <p:cNvPr id="454" name="Google Shape;454;p84"/>
          <p:cNvPicPr preferRelativeResize="0"/>
          <p:nvPr/>
        </p:nvPicPr>
        <p:blipFill rotWithShape="1">
          <a:blip r:embed="rId3">
            <a:alphaModFix/>
          </a:blip>
          <a:srcRect b="0" l="0" r="0" t="0"/>
          <a:stretch/>
        </p:blipFill>
        <p:spPr>
          <a:xfrm>
            <a:off x="6029873" y="4746883"/>
            <a:ext cx="2796281" cy="157855"/>
          </a:xfrm>
          <a:prstGeom prst="rect">
            <a:avLst/>
          </a:prstGeom>
          <a:noFill/>
          <a:ln>
            <a:noFill/>
          </a:ln>
        </p:spPr>
      </p:pic>
      <p:pic>
        <p:nvPicPr>
          <p:cNvPr id="455" name="Google Shape;455;p84"/>
          <p:cNvPicPr preferRelativeResize="0"/>
          <p:nvPr/>
        </p:nvPicPr>
        <p:blipFill rotWithShape="1">
          <a:blip r:embed="rId4">
            <a:alphaModFix/>
          </a:blip>
          <a:srcRect b="0" l="0" r="0" t="0"/>
          <a:stretch/>
        </p:blipFill>
        <p:spPr>
          <a:xfrm>
            <a:off x="546842" y="1674386"/>
            <a:ext cx="3361163" cy="1794731"/>
          </a:xfrm>
          <a:prstGeom prst="rect">
            <a:avLst/>
          </a:prstGeom>
          <a:noFill/>
          <a:ln>
            <a:noFill/>
          </a:ln>
        </p:spPr>
      </p:pic>
      <p:sp>
        <p:nvSpPr>
          <p:cNvPr id="456" name="Google Shape;456;p84"/>
          <p:cNvSpPr txBox="1"/>
          <p:nvPr>
            <p:ph type="title"/>
          </p:nvPr>
        </p:nvSpPr>
        <p:spPr>
          <a:xfrm>
            <a:off x="4352550" y="525788"/>
            <a:ext cx="4535400" cy="2137500"/>
          </a:xfrm>
          <a:prstGeom prst="rect">
            <a:avLst/>
          </a:prstGeom>
        </p:spPr>
        <p:txBody>
          <a:bodyPr anchorCtr="0" anchor="b" bIns="68575" lIns="68575" spcFirstLastPara="1" rIns="68575" wrap="square" tIns="68575">
            <a:normAutofit/>
          </a:bodyPr>
          <a:lstStyle>
            <a:lvl1pPr lvl="0" rtl="0">
              <a:spcBef>
                <a:spcPts val="0"/>
              </a:spcBef>
              <a:spcAft>
                <a:spcPts val="0"/>
              </a:spcAft>
              <a:buClr>
                <a:schemeClr val="lt1"/>
              </a:buClr>
              <a:buSzPts val="3200"/>
              <a:buNone/>
              <a:defRPr b="1" sz="32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p:txBody>
      </p:sp>
      <p:sp>
        <p:nvSpPr>
          <p:cNvPr id="457" name="Google Shape;457;p84"/>
          <p:cNvSpPr txBox="1"/>
          <p:nvPr>
            <p:ph idx="1" type="subTitle"/>
          </p:nvPr>
        </p:nvSpPr>
        <p:spPr>
          <a:xfrm>
            <a:off x="4352550" y="2852944"/>
            <a:ext cx="4535400" cy="695100"/>
          </a:xfrm>
          <a:prstGeom prst="rect">
            <a:avLst/>
          </a:prstGeom>
        </p:spPr>
        <p:txBody>
          <a:bodyPr anchorCtr="0" anchor="t" bIns="68575" lIns="68575" spcFirstLastPara="1" rIns="68575" wrap="square" tIns="68575">
            <a:normAutofit/>
          </a:bodyPr>
          <a:lstStyle>
            <a:lvl1pPr lvl="0" rtl="0">
              <a:spcBef>
                <a:spcPts val="0"/>
              </a:spcBef>
              <a:spcAft>
                <a:spcPts val="0"/>
              </a:spcAft>
              <a:buClr>
                <a:schemeClr val="lt1"/>
              </a:buClr>
              <a:buSzPts val="1500"/>
              <a:buNone/>
              <a:defRPr sz="15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Alternate 7 1">
  <p:cSld name="8_Title and Content_4">
    <p:bg>
      <p:bgPr>
        <a:blipFill>
          <a:blip r:embed="rId2">
            <a:alphaModFix/>
          </a:blip>
          <a:stretch>
            <a:fillRect/>
          </a:stretch>
        </a:blipFill>
      </p:bgPr>
    </p:bg>
    <p:spTree>
      <p:nvGrpSpPr>
        <p:cNvPr id="458" name="Shape 458"/>
        <p:cNvGrpSpPr/>
        <p:nvPr/>
      </p:nvGrpSpPr>
      <p:grpSpPr>
        <a:xfrm>
          <a:off x="0" y="0"/>
          <a:ext cx="0" cy="0"/>
          <a:chOff x="0" y="0"/>
          <a:chExt cx="0" cy="0"/>
        </a:xfrm>
      </p:grpSpPr>
      <p:sp>
        <p:nvSpPr>
          <p:cNvPr id="459" name="Google Shape;459;p85"/>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460" name="Google Shape;460;p85"/>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61" name="Google Shape;461;p85"/>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466" name="Shape 466"/>
        <p:cNvGrpSpPr/>
        <p:nvPr/>
      </p:nvGrpSpPr>
      <p:grpSpPr>
        <a:xfrm>
          <a:off x="0" y="0"/>
          <a:ext cx="0" cy="0"/>
          <a:chOff x="0" y="0"/>
          <a:chExt cx="0" cy="0"/>
        </a:xfrm>
      </p:grpSpPr>
      <p:sp>
        <p:nvSpPr>
          <p:cNvPr id="467" name="Google Shape;467;p87"/>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87"/>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87"/>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87"/>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87"/>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72" name="Google Shape;472;p87"/>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473" name="Google Shape;473;p87"/>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74" name="Google Shape;474;p87"/>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475" name="Shape 475"/>
        <p:cNvGrpSpPr/>
        <p:nvPr/>
      </p:nvGrpSpPr>
      <p:grpSpPr>
        <a:xfrm>
          <a:off x="0" y="0"/>
          <a:ext cx="0" cy="0"/>
          <a:chOff x="0" y="0"/>
          <a:chExt cx="0" cy="0"/>
        </a:xfrm>
      </p:grpSpPr>
      <p:sp>
        <p:nvSpPr>
          <p:cNvPr id="476" name="Google Shape;476;p88"/>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477" name="Google Shape;477;p88"/>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478" name="Google Shape;478;p88"/>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479" name="Google Shape;479;p8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480" name="Google Shape;480;p88"/>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81" name="Google Shape;481;p88"/>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482" name="Google Shape;482;p88"/>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483" name="Shape 483"/>
        <p:cNvGrpSpPr/>
        <p:nvPr/>
      </p:nvGrpSpPr>
      <p:grpSpPr>
        <a:xfrm>
          <a:off x="0" y="0"/>
          <a:ext cx="0" cy="0"/>
          <a:chOff x="0" y="0"/>
          <a:chExt cx="0" cy="0"/>
        </a:xfrm>
      </p:grpSpPr>
      <p:sp>
        <p:nvSpPr>
          <p:cNvPr id="484" name="Google Shape;484;p89"/>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485" name="Google Shape;485;p89"/>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486" name="Google Shape;486;p89"/>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487" name="Google Shape;487;p8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488" name="Google Shape;488;p89"/>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89"/>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90" name="Google Shape;490;p89"/>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491" name="Shape 491"/>
        <p:cNvGrpSpPr/>
        <p:nvPr/>
      </p:nvGrpSpPr>
      <p:grpSpPr>
        <a:xfrm>
          <a:off x="0" y="0"/>
          <a:ext cx="0" cy="0"/>
          <a:chOff x="0" y="0"/>
          <a:chExt cx="0" cy="0"/>
        </a:xfrm>
      </p:grpSpPr>
      <p:sp>
        <p:nvSpPr>
          <p:cNvPr id="492" name="Google Shape;492;p90"/>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90"/>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494" name="Google Shape;494;p90"/>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2100"/>
              <a:buNone/>
              <a:defRPr sz="2100">
                <a:solidFill>
                  <a:schemeClr val="dk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sp>
        <p:nvSpPr>
          <p:cNvPr id="495" name="Google Shape;495;p9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496" name="Google Shape;496;p90"/>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497" name="Shape 497"/>
        <p:cNvGrpSpPr/>
        <p:nvPr/>
      </p:nvGrpSpPr>
      <p:grpSpPr>
        <a:xfrm>
          <a:off x="0" y="0"/>
          <a:ext cx="0" cy="0"/>
          <a:chOff x="0" y="0"/>
          <a:chExt cx="0" cy="0"/>
        </a:xfrm>
      </p:grpSpPr>
      <p:sp>
        <p:nvSpPr>
          <p:cNvPr id="498" name="Google Shape;498;p91"/>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91"/>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500" name="Google Shape;500;p9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01" name="Google Shape;501;p91"/>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502" name="Shape 502"/>
        <p:cNvGrpSpPr/>
        <p:nvPr/>
      </p:nvGrpSpPr>
      <p:grpSpPr>
        <a:xfrm>
          <a:off x="0" y="0"/>
          <a:ext cx="0" cy="0"/>
          <a:chOff x="0" y="0"/>
          <a:chExt cx="0" cy="0"/>
        </a:xfrm>
      </p:grpSpPr>
      <p:sp>
        <p:nvSpPr>
          <p:cNvPr id="503" name="Google Shape;503;p92"/>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92"/>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505" name="Google Shape;505;p9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06" name="Google Shape;506;p92"/>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0"/>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72" name="Google Shape;72;p1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3" name="Google Shape;73;p1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7" name="Shape 507"/>
        <p:cNvGrpSpPr/>
        <p:nvPr/>
      </p:nvGrpSpPr>
      <p:grpSpPr>
        <a:xfrm>
          <a:off x="0" y="0"/>
          <a:ext cx="0" cy="0"/>
          <a:chOff x="0" y="0"/>
          <a:chExt cx="0" cy="0"/>
        </a:xfrm>
      </p:grpSpPr>
      <p:sp>
        <p:nvSpPr>
          <p:cNvPr id="508" name="Google Shape;508;p93"/>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509" name="Google Shape;509;p93"/>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10" name="Google Shape;510;p93"/>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11" name="Google Shape;511;p9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512" name="Google Shape;512;p93"/>
          <p:cNvGrpSpPr/>
          <p:nvPr/>
        </p:nvGrpSpPr>
        <p:grpSpPr>
          <a:xfrm>
            <a:off x="6971838" y="-12"/>
            <a:ext cx="2174881" cy="1450030"/>
            <a:chOff x="6098378" y="5"/>
            <a:chExt cx="3045625" cy="2030570"/>
          </a:xfrm>
        </p:grpSpPr>
        <p:sp>
          <p:nvSpPr>
            <p:cNvPr id="513" name="Google Shape;513;p9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93"/>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93"/>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93"/>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517" name="Google Shape;517;p93"/>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518" name="Google Shape;518;p93"/>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19" name="Shape 519"/>
        <p:cNvGrpSpPr/>
        <p:nvPr/>
      </p:nvGrpSpPr>
      <p:grpSpPr>
        <a:xfrm>
          <a:off x="0" y="0"/>
          <a:ext cx="0" cy="0"/>
          <a:chOff x="0" y="0"/>
          <a:chExt cx="0" cy="0"/>
        </a:xfrm>
      </p:grpSpPr>
      <p:sp>
        <p:nvSpPr>
          <p:cNvPr id="520" name="Google Shape;520;p94"/>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94"/>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94"/>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523" name="Google Shape;523;p9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524" name="Google Shape;524;p94"/>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94"/>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pic>
        <p:nvPicPr>
          <p:cNvPr id="526" name="Google Shape;526;p94"/>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7" name="Shape 527"/>
        <p:cNvGrpSpPr/>
        <p:nvPr/>
      </p:nvGrpSpPr>
      <p:grpSpPr>
        <a:xfrm>
          <a:off x="0" y="0"/>
          <a:ext cx="0" cy="0"/>
          <a:chOff x="0" y="0"/>
          <a:chExt cx="0" cy="0"/>
        </a:xfrm>
      </p:grpSpPr>
      <p:sp>
        <p:nvSpPr>
          <p:cNvPr id="528" name="Google Shape;528;p95"/>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529" name="Google Shape;529;p9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30" name="Google Shape;530;p95"/>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1" name="Shape 531"/>
        <p:cNvGrpSpPr/>
        <p:nvPr/>
      </p:nvGrpSpPr>
      <p:grpSpPr>
        <a:xfrm>
          <a:off x="0" y="0"/>
          <a:ext cx="0" cy="0"/>
          <a:chOff x="0" y="0"/>
          <a:chExt cx="0" cy="0"/>
        </a:xfrm>
      </p:grpSpPr>
      <p:sp>
        <p:nvSpPr>
          <p:cNvPr id="532" name="Google Shape;532;p96"/>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96"/>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534" name="Google Shape;534;p96"/>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535" name="Google Shape;535;p96"/>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536" name="Google Shape;536;p9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37" name="Google Shape;537;p96"/>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538" name="Google Shape;538;p96"/>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539" name="Shape 539"/>
        <p:cNvGrpSpPr/>
        <p:nvPr/>
      </p:nvGrpSpPr>
      <p:grpSpPr>
        <a:xfrm>
          <a:off x="0" y="0"/>
          <a:ext cx="0" cy="0"/>
          <a:chOff x="0" y="0"/>
          <a:chExt cx="0" cy="0"/>
        </a:xfrm>
      </p:grpSpPr>
      <p:grpSp>
        <p:nvGrpSpPr>
          <p:cNvPr id="540" name="Google Shape;540;p97"/>
          <p:cNvGrpSpPr/>
          <p:nvPr/>
        </p:nvGrpSpPr>
        <p:grpSpPr>
          <a:xfrm>
            <a:off x="6098378" y="5"/>
            <a:ext cx="3045625" cy="2030570"/>
            <a:chOff x="6098378" y="5"/>
            <a:chExt cx="3045625" cy="2030570"/>
          </a:xfrm>
        </p:grpSpPr>
        <p:sp>
          <p:nvSpPr>
            <p:cNvPr id="541" name="Google Shape;541;p97"/>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97"/>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97"/>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97"/>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5" name="Google Shape;545;p97"/>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12000"/>
              <a:buNone/>
              <a:defRPr sz="12000">
                <a:solidFill>
                  <a:schemeClr val="lt1"/>
                </a:solidFill>
              </a:defRPr>
            </a:lvl1pPr>
            <a:lvl2pPr lvl="1" algn="ctr">
              <a:lnSpc>
                <a:spcPct val="100000"/>
              </a:lnSpc>
              <a:spcBef>
                <a:spcPts val="0"/>
              </a:spcBef>
              <a:spcAft>
                <a:spcPts val="0"/>
              </a:spcAft>
              <a:buClr>
                <a:schemeClr val="lt1"/>
              </a:buClr>
              <a:buSzPts val="12000"/>
              <a:buNone/>
              <a:defRPr sz="12000">
                <a:solidFill>
                  <a:schemeClr val="lt1"/>
                </a:solidFill>
              </a:defRPr>
            </a:lvl2pPr>
            <a:lvl3pPr lvl="2" algn="ctr">
              <a:lnSpc>
                <a:spcPct val="100000"/>
              </a:lnSpc>
              <a:spcBef>
                <a:spcPts val="0"/>
              </a:spcBef>
              <a:spcAft>
                <a:spcPts val="0"/>
              </a:spcAft>
              <a:buClr>
                <a:schemeClr val="lt1"/>
              </a:buClr>
              <a:buSzPts val="12000"/>
              <a:buNone/>
              <a:defRPr sz="12000">
                <a:solidFill>
                  <a:schemeClr val="lt1"/>
                </a:solidFill>
              </a:defRPr>
            </a:lvl3pPr>
            <a:lvl4pPr lvl="3" algn="ctr">
              <a:lnSpc>
                <a:spcPct val="100000"/>
              </a:lnSpc>
              <a:spcBef>
                <a:spcPts val="0"/>
              </a:spcBef>
              <a:spcAft>
                <a:spcPts val="0"/>
              </a:spcAft>
              <a:buClr>
                <a:schemeClr val="lt1"/>
              </a:buClr>
              <a:buSzPts val="12000"/>
              <a:buNone/>
              <a:defRPr sz="12000">
                <a:solidFill>
                  <a:schemeClr val="lt1"/>
                </a:solidFill>
              </a:defRPr>
            </a:lvl4pPr>
            <a:lvl5pPr lvl="4" algn="ctr">
              <a:lnSpc>
                <a:spcPct val="100000"/>
              </a:lnSpc>
              <a:spcBef>
                <a:spcPts val="0"/>
              </a:spcBef>
              <a:spcAft>
                <a:spcPts val="0"/>
              </a:spcAft>
              <a:buClr>
                <a:schemeClr val="lt1"/>
              </a:buClr>
              <a:buSzPts val="12000"/>
              <a:buNone/>
              <a:defRPr sz="12000">
                <a:solidFill>
                  <a:schemeClr val="lt1"/>
                </a:solidFill>
              </a:defRPr>
            </a:lvl5pPr>
            <a:lvl6pPr lvl="5" algn="ctr">
              <a:lnSpc>
                <a:spcPct val="100000"/>
              </a:lnSpc>
              <a:spcBef>
                <a:spcPts val="0"/>
              </a:spcBef>
              <a:spcAft>
                <a:spcPts val="0"/>
              </a:spcAft>
              <a:buClr>
                <a:schemeClr val="lt1"/>
              </a:buClr>
              <a:buSzPts val="12000"/>
              <a:buNone/>
              <a:defRPr sz="12000">
                <a:solidFill>
                  <a:schemeClr val="lt1"/>
                </a:solidFill>
              </a:defRPr>
            </a:lvl6pPr>
            <a:lvl7pPr lvl="6" algn="ctr">
              <a:lnSpc>
                <a:spcPct val="100000"/>
              </a:lnSpc>
              <a:spcBef>
                <a:spcPts val="0"/>
              </a:spcBef>
              <a:spcAft>
                <a:spcPts val="0"/>
              </a:spcAft>
              <a:buClr>
                <a:schemeClr val="lt1"/>
              </a:buClr>
              <a:buSzPts val="12000"/>
              <a:buNone/>
              <a:defRPr sz="12000">
                <a:solidFill>
                  <a:schemeClr val="lt1"/>
                </a:solidFill>
              </a:defRPr>
            </a:lvl7pPr>
            <a:lvl8pPr lvl="7" algn="ctr">
              <a:lnSpc>
                <a:spcPct val="100000"/>
              </a:lnSpc>
              <a:spcBef>
                <a:spcPts val="0"/>
              </a:spcBef>
              <a:spcAft>
                <a:spcPts val="0"/>
              </a:spcAft>
              <a:buClr>
                <a:schemeClr val="lt1"/>
              </a:buClr>
              <a:buSzPts val="12000"/>
              <a:buNone/>
              <a:defRPr sz="12000">
                <a:solidFill>
                  <a:schemeClr val="lt1"/>
                </a:solidFill>
              </a:defRPr>
            </a:lvl8pPr>
            <a:lvl9pPr lvl="8"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546" name="Google Shape;546;p97"/>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Clr>
                <a:schemeClr val="lt1"/>
              </a:buClr>
              <a:buSzPts val="1800"/>
              <a:buChar char="●"/>
              <a:defRPr>
                <a:solidFill>
                  <a:schemeClr val="lt1"/>
                </a:solidFill>
              </a:defRPr>
            </a:lvl1pPr>
            <a:lvl2pPr indent="-317500" lvl="1" marL="914400" algn="ctr">
              <a:lnSpc>
                <a:spcPct val="115000"/>
              </a:lnSpc>
              <a:spcBef>
                <a:spcPts val="0"/>
              </a:spcBef>
              <a:spcAft>
                <a:spcPts val="0"/>
              </a:spcAft>
              <a:buClr>
                <a:schemeClr val="lt1"/>
              </a:buClr>
              <a:buSzPts val="1400"/>
              <a:buChar char="○"/>
              <a:defRPr>
                <a:solidFill>
                  <a:schemeClr val="lt1"/>
                </a:solidFill>
              </a:defRPr>
            </a:lvl2pPr>
            <a:lvl3pPr indent="-317500" lvl="2" marL="1371600" algn="ctr">
              <a:lnSpc>
                <a:spcPct val="115000"/>
              </a:lnSpc>
              <a:spcBef>
                <a:spcPts val="0"/>
              </a:spcBef>
              <a:spcAft>
                <a:spcPts val="0"/>
              </a:spcAft>
              <a:buClr>
                <a:schemeClr val="lt1"/>
              </a:buClr>
              <a:buSzPts val="1400"/>
              <a:buChar char="■"/>
              <a:defRPr>
                <a:solidFill>
                  <a:schemeClr val="lt1"/>
                </a:solidFill>
              </a:defRPr>
            </a:lvl3pPr>
            <a:lvl4pPr indent="-317500" lvl="3" marL="1828800" algn="ctr">
              <a:lnSpc>
                <a:spcPct val="115000"/>
              </a:lnSpc>
              <a:spcBef>
                <a:spcPts val="0"/>
              </a:spcBef>
              <a:spcAft>
                <a:spcPts val="0"/>
              </a:spcAft>
              <a:buClr>
                <a:schemeClr val="lt1"/>
              </a:buClr>
              <a:buSzPts val="1400"/>
              <a:buChar char="●"/>
              <a:defRPr>
                <a:solidFill>
                  <a:schemeClr val="lt1"/>
                </a:solidFill>
              </a:defRPr>
            </a:lvl4pPr>
            <a:lvl5pPr indent="-317500" lvl="4" marL="2286000" algn="ctr">
              <a:lnSpc>
                <a:spcPct val="115000"/>
              </a:lnSpc>
              <a:spcBef>
                <a:spcPts val="0"/>
              </a:spcBef>
              <a:spcAft>
                <a:spcPts val="0"/>
              </a:spcAft>
              <a:buClr>
                <a:schemeClr val="lt1"/>
              </a:buClr>
              <a:buSzPts val="1400"/>
              <a:buChar char="○"/>
              <a:defRPr>
                <a:solidFill>
                  <a:schemeClr val="lt1"/>
                </a:solidFill>
              </a:defRPr>
            </a:lvl5pPr>
            <a:lvl6pPr indent="-317500" lvl="5" marL="2743200" algn="ctr">
              <a:lnSpc>
                <a:spcPct val="115000"/>
              </a:lnSpc>
              <a:spcBef>
                <a:spcPts val="0"/>
              </a:spcBef>
              <a:spcAft>
                <a:spcPts val="0"/>
              </a:spcAft>
              <a:buClr>
                <a:schemeClr val="lt1"/>
              </a:buClr>
              <a:buSzPts val="1400"/>
              <a:buChar char="■"/>
              <a:defRPr>
                <a:solidFill>
                  <a:schemeClr val="lt1"/>
                </a:solidFill>
              </a:defRPr>
            </a:lvl6pPr>
            <a:lvl7pPr indent="-317500" lvl="6" marL="3200400" algn="ctr">
              <a:lnSpc>
                <a:spcPct val="115000"/>
              </a:lnSpc>
              <a:spcBef>
                <a:spcPts val="0"/>
              </a:spcBef>
              <a:spcAft>
                <a:spcPts val="0"/>
              </a:spcAft>
              <a:buClr>
                <a:schemeClr val="lt1"/>
              </a:buClr>
              <a:buSzPts val="1400"/>
              <a:buChar char="●"/>
              <a:defRPr>
                <a:solidFill>
                  <a:schemeClr val="lt1"/>
                </a:solidFill>
              </a:defRPr>
            </a:lvl7pPr>
            <a:lvl8pPr indent="-317500" lvl="7" marL="3657600" algn="ctr">
              <a:lnSpc>
                <a:spcPct val="115000"/>
              </a:lnSpc>
              <a:spcBef>
                <a:spcPts val="0"/>
              </a:spcBef>
              <a:spcAft>
                <a:spcPts val="0"/>
              </a:spcAft>
              <a:buClr>
                <a:schemeClr val="lt1"/>
              </a:buClr>
              <a:buSzPts val="1400"/>
              <a:buChar char="○"/>
              <a:defRPr>
                <a:solidFill>
                  <a:schemeClr val="lt1"/>
                </a:solidFill>
              </a:defRPr>
            </a:lvl8pPr>
            <a:lvl9pPr indent="-317500" lvl="8" marL="4114800" algn="ctr">
              <a:lnSpc>
                <a:spcPct val="115000"/>
              </a:lnSpc>
              <a:spcBef>
                <a:spcPts val="0"/>
              </a:spcBef>
              <a:spcAft>
                <a:spcPts val="0"/>
              </a:spcAft>
              <a:buClr>
                <a:schemeClr val="lt1"/>
              </a:buClr>
              <a:buSzPts val="1400"/>
              <a:buChar char="■"/>
              <a:defRPr>
                <a:solidFill>
                  <a:schemeClr val="lt1"/>
                </a:solidFill>
              </a:defRPr>
            </a:lvl9pPr>
          </a:lstStyle>
          <a:p/>
        </p:txBody>
      </p:sp>
      <p:sp>
        <p:nvSpPr>
          <p:cNvPr id="547" name="Google Shape;547;p9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48" name="Google Shape;548;p97"/>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9" name="Shape 549"/>
        <p:cNvGrpSpPr/>
        <p:nvPr/>
      </p:nvGrpSpPr>
      <p:grpSpPr>
        <a:xfrm>
          <a:off x="0" y="0"/>
          <a:ext cx="0" cy="0"/>
          <a:chOff x="0" y="0"/>
          <a:chExt cx="0" cy="0"/>
        </a:xfrm>
      </p:grpSpPr>
      <p:sp>
        <p:nvSpPr>
          <p:cNvPr id="550" name="Google Shape;550;p9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551" name="Shape 551"/>
        <p:cNvGrpSpPr/>
        <p:nvPr/>
      </p:nvGrpSpPr>
      <p:grpSpPr>
        <a:xfrm>
          <a:off x="0" y="0"/>
          <a:ext cx="0" cy="0"/>
          <a:chOff x="0" y="0"/>
          <a:chExt cx="0" cy="0"/>
        </a:xfrm>
      </p:grpSpPr>
      <p:sp>
        <p:nvSpPr>
          <p:cNvPr id="552" name="Google Shape;552;p99"/>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99"/>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99"/>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99"/>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99"/>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99"/>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8" name="Google Shape;558;p99"/>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559" name="Google Shape;559;p99"/>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560" name="Google Shape;560;p99"/>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1" name="Shape 561"/>
        <p:cNvGrpSpPr/>
        <p:nvPr/>
      </p:nvGrpSpPr>
      <p:grpSpPr>
        <a:xfrm>
          <a:off x="0" y="0"/>
          <a:ext cx="0" cy="0"/>
          <a:chOff x="0" y="0"/>
          <a:chExt cx="0" cy="0"/>
        </a:xfrm>
      </p:grpSpPr>
      <p:sp>
        <p:nvSpPr>
          <p:cNvPr id="562" name="Google Shape;562;p100"/>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63" name="Google Shape;563;p10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Section 2">
    <p:spTree>
      <p:nvGrpSpPr>
        <p:cNvPr id="564" name="Shape 564"/>
        <p:cNvGrpSpPr/>
        <p:nvPr/>
      </p:nvGrpSpPr>
      <p:grpSpPr>
        <a:xfrm>
          <a:off x="0" y="0"/>
          <a:ext cx="0" cy="0"/>
          <a:chOff x="0" y="0"/>
          <a:chExt cx="0" cy="0"/>
        </a:xfrm>
      </p:grpSpPr>
      <p:sp>
        <p:nvSpPr>
          <p:cNvPr id="565" name="Google Shape;565;p101"/>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3000"/>
              <a:buFont typeface="Century Gothic"/>
              <a:buNone/>
              <a:defRPr b="0" i="0" sz="3000" cap="none">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66" name="Google Shape;566;p101"/>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Image White">
  <p:cSld name="Two Column/Image White">
    <p:bg>
      <p:bgPr>
        <a:solidFill>
          <a:schemeClr val="dk2"/>
        </a:solidFill>
      </p:bgPr>
    </p:bg>
    <p:spTree>
      <p:nvGrpSpPr>
        <p:cNvPr id="567" name="Shape 567"/>
        <p:cNvGrpSpPr/>
        <p:nvPr/>
      </p:nvGrpSpPr>
      <p:grpSpPr>
        <a:xfrm>
          <a:off x="0" y="0"/>
          <a:ext cx="0" cy="0"/>
          <a:chOff x="0" y="0"/>
          <a:chExt cx="0" cy="0"/>
        </a:xfrm>
      </p:grpSpPr>
      <p:sp>
        <p:nvSpPr>
          <p:cNvPr id="568" name="Google Shape;568;p102"/>
          <p:cNvSpPr/>
          <p:nvPr>
            <p:ph idx="2" type="pic"/>
          </p:nvPr>
        </p:nvSpPr>
        <p:spPr>
          <a:xfrm>
            <a:off x="4572000" y="0"/>
            <a:ext cx="4572000" cy="5143500"/>
          </a:xfrm>
          <a:prstGeom prst="rect">
            <a:avLst/>
          </a:prstGeom>
          <a:solidFill>
            <a:srgbClr val="7F7F7F"/>
          </a:solidFill>
          <a:ln>
            <a:noFill/>
          </a:ln>
        </p:spPr>
      </p:sp>
      <p:sp>
        <p:nvSpPr>
          <p:cNvPr id="569" name="Google Shape;569;p102"/>
          <p:cNvSpPr txBox="1"/>
          <p:nvPr>
            <p:ph idx="1" type="body"/>
          </p:nvPr>
        </p:nvSpPr>
        <p:spPr>
          <a:xfrm>
            <a:off x="5143500" y="342900"/>
            <a:ext cx="34290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1800"/>
              </a:spcBef>
              <a:spcAft>
                <a:spcPts val="0"/>
              </a:spcAft>
              <a:buClr>
                <a:schemeClr val="dk1"/>
              </a:buClr>
              <a:buSzPts val="1800"/>
              <a:buChar char="•"/>
              <a:defRPr>
                <a:solidFill>
                  <a:schemeClr val="dk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
        <p:nvSpPr>
          <p:cNvPr id="570" name="Google Shape;570;p102"/>
          <p:cNvSpPr txBox="1"/>
          <p:nvPr>
            <p:ph idx="3" type="body"/>
          </p:nvPr>
        </p:nvSpPr>
        <p:spPr>
          <a:xfrm>
            <a:off x="960459" y="342900"/>
            <a:ext cx="25719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Tree>
  </p:cSld>
  <p:clrMapOvr>
    <a:masterClrMapping/>
  </p:clrMapOvr>
  <p:extLst>
    <p:ext uri="{DCECCB84-F9BA-43D5-87BE-67443E8EF086}">
      <p15:sldGuideLst>
        <p15:guide id="1" pos="4320">
          <p15:clr>
            <a:srgbClr val="FBAE40"/>
          </p15:clr>
        </p15:guide>
      </p15:sldGuideLst>
    </p:ext>
  </p:extLst>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theme" Target="../theme/theme3.xml"/><Relationship Id="rId50" Type="http://schemas.openxmlformats.org/officeDocument/2006/relationships/slideLayout" Target="../slideLayouts/slideLayout5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slideLayout" Target="../slideLayouts/slideLayout52.xml"/><Relationship Id="rId3" Type="http://schemas.openxmlformats.org/officeDocument/2006/relationships/slideLayout" Target="../slideLayouts/slideLayout53.xml"/><Relationship Id="rId4" Type="http://schemas.openxmlformats.org/officeDocument/2006/relationships/slideLayout" Target="../slideLayouts/slideLayout54.xml"/><Relationship Id="rId9" Type="http://schemas.openxmlformats.org/officeDocument/2006/relationships/slideLayout" Target="../slideLayouts/slideLayout59.xml"/><Relationship Id="rId5" Type="http://schemas.openxmlformats.org/officeDocument/2006/relationships/slideLayout" Target="../slideLayouts/slideLayout55.xml"/><Relationship Id="rId6" Type="http://schemas.openxmlformats.org/officeDocument/2006/relationships/slideLayout" Target="../slideLayouts/slideLayout56.xml"/><Relationship Id="rId7" Type="http://schemas.openxmlformats.org/officeDocument/2006/relationships/slideLayout" Target="../slideLayouts/slideLayout57.xml"/><Relationship Id="rId8" Type="http://schemas.openxmlformats.org/officeDocument/2006/relationships/slideLayout" Target="../slideLayouts/slideLayout58.xml"/><Relationship Id="rId31" Type="http://schemas.openxmlformats.org/officeDocument/2006/relationships/slideLayout" Target="../slideLayouts/slideLayout81.xml"/><Relationship Id="rId30" Type="http://schemas.openxmlformats.org/officeDocument/2006/relationships/slideLayout" Target="../slideLayouts/slideLayout80.xml"/><Relationship Id="rId33" Type="http://schemas.openxmlformats.org/officeDocument/2006/relationships/slideLayout" Target="../slideLayouts/slideLayout83.xml"/><Relationship Id="rId32" Type="http://schemas.openxmlformats.org/officeDocument/2006/relationships/slideLayout" Target="../slideLayouts/slideLayout82.xml"/><Relationship Id="rId34" Type="http://schemas.openxmlformats.org/officeDocument/2006/relationships/theme" Target="../theme/theme1.xml"/><Relationship Id="rId20" Type="http://schemas.openxmlformats.org/officeDocument/2006/relationships/slideLayout" Target="../slideLayouts/slideLayout70.xml"/><Relationship Id="rId22" Type="http://schemas.openxmlformats.org/officeDocument/2006/relationships/slideLayout" Target="../slideLayouts/slideLayout72.xml"/><Relationship Id="rId21" Type="http://schemas.openxmlformats.org/officeDocument/2006/relationships/slideLayout" Target="../slideLayouts/slideLayout71.xml"/><Relationship Id="rId24" Type="http://schemas.openxmlformats.org/officeDocument/2006/relationships/slideLayout" Target="../slideLayouts/slideLayout74.xml"/><Relationship Id="rId23" Type="http://schemas.openxmlformats.org/officeDocument/2006/relationships/slideLayout" Target="../slideLayouts/slideLayout73.xml"/><Relationship Id="rId26" Type="http://schemas.openxmlformats.org/officeDocument/2006/relationships/slideLayout" Target="../slideLayouts/slideLayout76.xml"/><Relationship Id="rId25" Type="http://schemas.openxmlformats.org/officeDocument/2006/relationships/slideLayout" Target="../slideLayouts/slideLayout75.xml"/><Relationship Id="rId28" Type="http://schemas.openxmlformats.org/officeDocument/2006/relationships/slideLayout" Target="../slideLayouts/slideLayout78.xml"/><Relationship Id="rId27" Type="http://schemas.openxmlformats.org/officeDocument/2006/relationships/slideLayout" Target="../slideLayouts/slideLayout77.xml"/><Relationship Id="rId29" Type="http://schemas.openxmlformats.org/officeDocument/2006/relationships/slideLayout" Target="../slideLayouts/slideLayout79.xml"/><Relationship Id="rId11" Type="http://schemas.openxmlformats.org/officeDocument/2006/relationships/slideLayout" Target="../slideLayouts/slideLayout61.xml"/><Relationship Id="rId10" Type="http://schemas.openxmlformats.org/officeDocument/2006/relationships/slideLayout" Target="../slideLayouts/slideLayout60.xml"/><Relationship Id="rId13" Type="http://schemas.openxmlformats.org/officeDocument/2006/relationships/slideLayout" Target="../slideLayouts/slideLayout63.xml"/><Relationship Id="rId12" Type="http://schemas.openxmlformats.org/officeDocument/2006/relationships/slideLayout" Target="../slideLayouts/slideLayout62.xml"/><Relationship Id="rId15" Type="http://schemas.openxmlformats.org/officeDocument/2006/relationships/slideLayout" Target="../slideLayouts/slideLayout65.xml"/><Relationship Id="rId14" Type="http://schemas.openxmlformats.org/officeDocument/2006/relationships/slideLayout" Target="../slideLayouts/slideLayout64.xml"/><Relationship Id="rId17" Type="http://schemas.openxmlformats.org/officeDocument/2006/relationships/slideLayout" Target="../slideLayouts/slideLayout67.xml"/><Relationship Id="rId16" Type="http://schemas.openxmlformats.org/officeDocument/2006/relationships/slideLayout" Target="../slideLayouts/slideLayout66.xml"/><Relationship Id="rId19" Type="http://schemas.openxmlformats.org/officeDocument/2006/relationships/slideLayout" Target="../slideLayouts/slideLayout69.xml"/><Relationship Id="rId18" Type="http://schemas.openxmlformats.org/officeDocument/2006/relationships/slideLayout" Target="../slideLayouts/slideLayout68.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84.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9" Type="http://schemas.openxmlformats.org/officeDocument/2006/relationships/slideLayout" Target="../slideLayouts/slideLayout92.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31" Type="http://schemas.openxmlformats.org/officeDocument/2006/relationships/slideLayout" Target="../slideLayouts/slideLayout114.xml"/><Relationship Id="rId30" Type="http://schemas.openxmlformats.org/officeDocument/2006/relationships/slideLayout" Target="../slideLayouts/slideLayout113.xml"/><Relationship Id="rId33" Type="http://schemas.openxmlformats.org/officeDocument/2006/relationships/slideLayout" Target="../slideLayouts/slideLayout116.xml"/><Relationship Id="rId32" Type="http://schemas.openxmlformats.org/officeDocument/2006/relationships/slideLayout" Target="../slideLayouts/slideLayout115.xml"/><Relationship Id="rId35" Type="http://schemas.openxmlformats.org/officeDocument/2006/relationships/slideLayout" Target="../slideLayouts/slideLayout118.xml"/><Relationship Id="rId34" Type="http://schemas.openxmlformats.org/officeDocument/2006/relationships/slideLayout" Target="../slideLayouts/slideLayout117.xml"/><Relationship Id="rId36" Type="http://schemas.openxmlformats.org/officeDocument/2006/relationships/theme" Target="../theme/theme5.xml"/><Relationship Id="rId20" Type="http://schemas.openxmlformats.org/officeDocument/2006/relationships/slideLayout" Target="../slideLayouts/slideLayout103.xml"/><Relationship Id="rId22" Type="http://schemas.openxmlformats.org/officeDocument/2006/relationships/slideLayout" Target="../slideLayouts/slideLayout105.xml"/><Relationship Id="rId21" Type="http://schemas.openxmlformats.org/officeDocument/2006/relationships/slideLayout" Target="../slideLayouts/slideLayout104.xml"/><Relationship Id="rId24" Type="http://schemas.openxmlformats.org/officeDocument/2006/relationships/slideLayout" Target="../slideLayouts/slideLayout107.xml"/><Relationship Id="rId23" Type="http://schemas.openxmlformats.org/officeDocument/2006/relationships/slideLayout" Target="../slideLayouts/slideLayout106.xml"/><Relationship Id="rId26" Type="http://schemas.openxmlformats.org/officeDocument/2006/relationships/slideLayout" Target="../slideLayouts/slideLayout109.xml"/><Relationship Id="rId25" Type="http://schemas.openxmlformats.org/officeDocument/2006/relationships/slideLayout" Target="../slideLayouts/slideLayout108.xml"/><Relationship Id="rId28" Type="http://schemas.openxmlformats.org/officeDocument/2006/relationships/slideLayout" Target="../slideLayouts/slideLayout111.xml"/><Relationship Id="rId27" Type="http://schemas.openxmlformats.org/officeDocument/2006/relationships/slideLayout" Target="../slideLayouts/slideLayout110.xml"/><Relationship Id="rId29" Type="http://schemas.openxmlformats.org/officeDocument/2006/relationships/slideLayout" Target="../slideLayouts/slideLayout112.xml"/><Relationship Id="rId11" Type="http://schemas.openxmlformats.org/officeDocument/2006/relationships/slideLayout" Target="../slideLayouts/slideLayout94.xml"/><Relationship Id="rId10" Type="http://schemas.openxmlformats.org/officeDocument/2006/relationships/slideLayout" Target="../slideLayouts/slideLayout93.xml"/><Relationship Id="rId13" Type="http://schemas.openxmlformats.org/officeDocument/2006/relationships/slideLayout" Target="../slideLayouts/slideLayout96.xml"/><Relationship Id="rId12" Type="http://schemas.openxmlformats.org/officeDocument/2006/relationships/slideLayout" Target="../slideLayouts/slideLayout95.xml"/><Relationship Id="rId15" Type="http://schemas.openxmlformats.org/officeDocument/2006/relationships/slideLayout" Target="../slideLayouts/slideLayout98.xml"/><Relationship Id="rId14" Type="http://schemas.openxmlformats.org/officeDocument/2006/relationships/slideLayout" Target="../slideLayouts/slideLayout97.xml"/><Relationship Id="rId17" Type="http://schemas.openxmlformats.org/officeDocument/2006/relationships/slideLayout" Target="../slideLayouts/slideLayout100.xml"/><Relationship Id="rId16" Type="http://schemas.openxmlformats.org/officeDocument/2006/relationships/slideLayout" Target="../slideLayouts/slideLayout99.xml"/><Relationship Id="rId19" Type="http://schemas.openxmlformats.org/officeDocument/2006/relationships/slideLayout" Target="../slideLayouts/slideLayout102.xml"/><Relationship Id="rId18" Type="http://schemas.openxmlformats.org/officeDocument/2006/relationships/slideLayout" Target="../slideLayouts/slideLayout101.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119.xml"/><Relationship Id="rId2" Type="http://schemas.openxmlformats.org/officeDocument/2006/relationships/slideLayout" Target="../slideLayouts/slideLayout120.xml"/><Relationship Id="rId3" Type="http://schemas.openxmlformats.org/officeDocument/2006/relationships/slideLayout" Target="../slideLayouts/slideLayout121.xml"/><Relationship Id="rId4" Type="http://schemas.openxmlformats.org/officeDocument/2006/relationships/slideLayout" Target="../slideLayouts/slideLayout122.xml"/><Relationship Id="rId9" Type="http://schemas.openxmlformats.org/officeDocument/2006/relationships/slideLayout" Target="../slideLayouts/slideLayout127.xml"/><Relationship Id="rId5" Type="http://schemas.openxmlformats.org/officeDocument/2006/relationships/slideLayout" Target="../slideLayouts/slideLayout123.xml"/><Relationship Id="rId6" Type="http://schemas.openxmlformats.org/officeDocument/2006/relationships/slideLayout" Target="../slideLayouts/slideLayout124.xml"/><Relationship Id="rId7" Type="http://schemas.openxmlformats.org/officeDocument/2006/relationships/slideLayout" Target="../slideLayouts/slideLayout125.xml"/><Relationship Id="rId8" Type="http://schemas.openxmlformats.org/officeDocument/2006/relationships/slideLayout" Target="../slideLayouts/slideLayout126.xml"/><Relationship Id="rId20" Type="http://schemas.openxmlformats.org/officeDocument/2006/relationships/slideLayout" Target="../slideLayouts/slideLayout138.xml"/><Relationship Id="rId22" Type="http://schemas.openxmlformats.org/officeDocument/2006/relationships/slideLayout" Target="../slideLayouts/slideLayout140.xml"/><Relationship Id="rId21" Type="http://schemas.openxmlformats.org/officeDocument/2006/relationships/slideLayout" Target="../slideLayouts/slideLayout139.xml"/><Relationship Id="rId24" Type="http://schemas.openxmlformats.org/officeDocument/2006/relationships/theme" Target="../theme/theme4.xml"/><Relationship Id="rId23" Type="http://schemas.openxmlformats.org/officeDocument/2006/relationships/slideLayout" Target="../slideLayouts/slideLayout141.xml"/><Relationship Id="rId11" Type="http://schemas.openxmlformats.org/officeDocument/2006/relationships/slideLayout" Target="../slideLayouts/slideLayout129.xml"/><Relationship Id="rId10" Type="http://schemas.openxmlformats.org/officeDocument/2006/relationships/slideLayout" Target="../slideLayouts/slideLayout128.xml"/><Relationship Id="rId13" Type="http://schemas.openxmlformats.org/officeDocument/2006/relationships/slideLayout" Target="../slideLayouts/slideLayout131.xml"/><Relationship Id="rId12" Type="http://schemas.openxmlformats.org/officeDocument/2006/relationships/slideLayout" Target="../slideLayouts/slideLayout130.xml"/><Relationship Id="rId15" Type="http://schemas.openxmlformats.org/officeDocument/2006/relationships/slideLayout" Target="../slideLayouts/slideLayout133.xml"/><Relationship Id="rId14" Type="http://schemas.openxmlformats.org/officeDocument/2006/relationships/slideLayout" Target="../slideLayouts/slideLayout132.xml"/><Relationship Id="rId17" Type="http://schemas.openxmlformats.org/officeDocument/2006/relationships/slideLayout" Target="../slideLayouts/slideLayout135.xml"/><Relationship Id="rId16" Type="http://schemas.openxmlformats.org/officeDocument/2006/relationships/slideLayout" Target="../slideLayouts/slideLayout134.xml"/><Relationship Id="rId19" Type="http://schemas.openxmlformats.org/officeDocument/2006/relationships/slideLayout" Target="../slideLayouts/slideLayout137.xml"/><Relationship Id="rId18" Type="http://schemas.openxmlformats.org/officeDocument/2006/relationships/slideLayout" Target="../slideLayouts/slideLayout13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284" name="Shape 284"/>
        <p:cNvGrpSpPr/>
        <p:nvPr/>
      </p:nvGrpSpPr>
      <p:grpSpPr>
        <a:xfrm>
          <a:off x="0" y="0"/>
          <a:ext cx="0" cy="0"/>
          <a:chOff x="0" y="0"/>
          <a:chExt cx="0" cy="0"/>
        </a:xfrm>
      </p:grpSpPr>
      <p:sp>
        <p:nvSpPr>
          <p:cNvPr id="285" name="Google Shape;285;p52"/>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286" name="Google Shape;286;p52"/>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287" name="Google Shape;287;p5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 id="2147483713" r:id="rId16"/>
    <p:sldLayoutId id="2147483714" r:id="rId17"/>
    <p:sldLayoutId id="2147483715" r:id="rId18"/>
    <p:sldLayoutId id="2147483716" r:id="rId19"/>
    <p:sldLayoutId id="2147483717" r:id="rId20"/>
    <p:sldLayoutId id="2147483718" r:id="rId21"/>
    <p:sldLayoutId id="2147483719" r:id="rId22"/>
    <p:sldLayoutId id="2147483720" r:id="rId23"/>
    <p:sldLayoutId id="2147483721" r:id="rId24"/>
    <p:sldLayoutId id="2147483722" r:id="rId25"/>
    <p:sldLayoutId id="2147483723" r:id="rId26"/>
    <p:sldLayoutId id="2147483724" r:id="rId27"/>
    <p:sldLayoutId id="2147483725" r:id="rId28"/>
    <p:sldLayoutId id="2147483726" r:id="rId29"/>
    <p:sldLayoutId id="2147483727" r:id="rId30"/>
    <p:sldLayoutId id="2147483728" r:id="rId31"/>
    <p:sldLayoutId id="2147483729" r:id="rId32"/>
    <p:sldLayoutId id="2147483730" r:id="rId33"/>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462" name="Shape 462"/>
        <p:cNvGrpSpPr/>
        <p:nvPr/>
      </p:nvGrpSpPr>
      <p:grpSpPr>
        <a:xfrm>
          <a:off x="0" y="0"/>
          <a:ext cx="0" cy="0"/>
          <a:chOff x="0" y="0"/>
          <a:chExt cx="0" cy="0"/>
        </a:xfrm>
      </p:grpSpPr>
      <p:sp>
        <p:nvSpPr>
          <p:cNvPr id="463" name="Google Shape;463;p86"/>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464" name="Google Shape;464;p86"/>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465" name="Google Shape;465;p8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 id="2147483749" r:id="rId19"/>
    <p:sldLayoutId id="2147483750" r:id="rId20"/>
    <p:sldLayoutId id="2147483751" r:id="rId21"/>
    <p:sldLayoutId id="2147483752" r:id="rId22"/>
    <p:sldLayoutId id="2147483753" r:id="rId23"/>
    <p:sldLayoutId id="2147483754" r:id="rId24"/>
    <p:sldLayoutId id="2147483755" r:id="rId25"/>
    <p:sldLayoutId id="2147483756" r:id="rId26"/>
    <p:sldLayoutId id="2147483757" r:id="rId27"/>
    <p:sldLayoutId id="2147483758" r:id="rId28"/>
    <p:sldLayoutId id="2147483759" r:id="rId29"/>
    <p:sldLayoutId id="2147483760" r:id="rId30"/>
    <p:sldLayoutId id="2147483761" r:id="rId31"/>
    <p:sldLayoutId id="2147483762" r:id="rId32"/>
    <p:sldLayoutId id="2147483763" r:id="rId33"/>
    <p:sldLayoutId id="2147483764" r:id="rId34"/>
    <p:sldLayoutId id="2147483765" r:id="rId35"/>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650" name="Shape 650"/>
        <p:cNvGrpSpPr/>
        <p:nvPr/>
      </p:nvGrpSpPr>
      <p:grpSpPr>
        <a:xfrm>
          <a:off x="0" y="0"/>
          <a:ext cx="0" cy="0"/>
          <a:chOff x="0" y="0"/>
          <a:chExt cx="0" cy="0"/>
        </a:xfrm>
      </p:grpSpPr>
      <p:sp>
        <p:nvSpPr>
          <p:cNvPr id="651" name="Google Shape;651;p122"/>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652" name="Google Shape;652;p122"/>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653" name="Google Shape;653;p12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 id="2147483783" r:id="rId18"/>
    <p:sldLayoutId id="2147483784" r:id="rId19"/>
    <p:sldLayoutId id="2147483785" r:id="rId20"/>
    <p:sldLayoutId id="2147483786" r:id="rId21"/>
    <p:sldLayoutId id="2147483787" r:id="rId22"/>
    <p:sldLayoutId id="2147483788" r:id="rId23"/>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hyperlink" Target="https://charter.lfenergy.or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hyperlink" Target="https://charter.lfenergy.org" TargetMode="External"/><Relationship Id="rId4" Type="http://schemas.openxmlformats.org/officeDocument/2006/relationships/hyperlink" Target="https://members.lfenergy.org"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notesSlide" Target="../notesSlides/notesSlide14.xml"/><Relationship Id="rId3" Type="http://schemas.openxmlformats.org/officeDocument/2006/relationships/image" Target="../media/image1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hyperlink" Target="https://charter.lfenergy.or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hyperlink" Target="https://members.lfenergy.org"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hyperlink" Target="https://github.com/orgs/lf-energy/projects/2" TargetMode="External"/><Relationship Id="rId4" Type="http://schemas.openxmlformats.org/officeDocument/2006/relationships/hyperlink" Target="https://github.com/lf-energy/tac/issues/new/choos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hyperlink" Target="https://wiki.lfenergy.org/display/HOME/Technical+Advisory+Council#TechnicalAdvisoryCouncil-MeetingMinute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hyperlink" Target="mailto:tac@lists.lfenergy.org" TargetMode="External"/><Relationship Id="rId4" Type="http://schemas.openxmlformats.org/officeDocument/2006/relationships/hyperlink" Target="mailto:tac-voting@lists.lfenergy.org" TargetMode="External"/><Relationship Id="rId5" Type="http://schemas.openxmlformats.org/officeDocument/2006/relationships/hyperlink" Target="mailto:technical-project-leads@lists.lfenergy.org" TargetMode="External"/><Relationship Id="rId6" Type="http://schemas.openxmlformats.org/officeDocument/2006/relationships/hyperlink" Target="https://slack.lfenergy.org" TargetMode="External"/><Relationship Id="rId7" Type="http://schemas.openxmlformats.org/officeDocument/2006/relationships/hyperlink" Target="https://lfenergy.org"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23.xml"/><Relationship Id="rId3" Type="http://schemas.openxmlformats.org/officeDocument/2006/relationships/hyperlink" Target="https://charter.lfenergy.org" TargetMode="External"/><Relationship Id="rId4" Type="http://schemas.openxmlformats.org/officeDocument/2006/relationships/hyperlink" Target="https://www.linuxfoundation.org/legal/antitrust-policy" TargetMode="External"/><Relationship Id="rId9" Type="http://schemas.openxmlformats.org/officeDocument/2006/relationships/hyperlink" Target="https://docs.google.com/presentation/d/11QLF2Pu-yni1wU3srPLhDpYPDVzVr0RSbVFBtp9f78Y/edit#slide=id.g26a96a28b13_0_6" TargetMode="External"/><Relationship Id="rId5" Type="http://schemas.openxmlformats.org/officeDocument/2006/relationships/hyperlink" Target="https://github.com/lf-energy" TargetMode="External"/><Relationship Id="rId6" Type="http://schemas.openxmlformats.org/officeDocument/2006/relationships/hyperlink" Target="https://github.com/lf-energy/foundation/blob/main/elections.md" TargetMode="External"/><Relationship Id="rId7" Type="http://schemas.openxmlformats.org/officeDocument/2006/relationships/hyperlink" Target="https://github.com/lf-energy/foundation/tree/main/project_charters" TargetMode="External"/><Relationship Id="rId8" Type="http://schemas.openxmlformats.org/officeDocument/2006/relationships/hyperlink" Target="https://landscape.lfenergy.or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0.xml"/><Relationship Id="rId2" Type="http://schemas.openxmlformats.org/officeDocument/2006/relationships/notesSlide" Target="../notesSlides/notesSlide24.xml"/><Relationship Id="rId3" Type="http://schemas.openxmlformats.org/officeDocument/2006/relationships/hyperlink" Target="mailto:athornton@linuxfoundation.org" TargetMode="External"/><Relationship Id="rId4" Type="http://schemas.openxmlformats.org/officeDocument/2006/relationships/hyperlink" Target="mailto:dbrown@linuxfoundation.org" TargetMode="External"/><Relationship Id="rId9" Type="http://schemas.openxmlformats.org/officeDocument/2006/relationships/image" Target="../media/image122.jpg"/><Relationship Id="rId5" Type="http://schemas.openxmlformats.org/officeDocument/2006/relationships/hyperlink" Target="mailto:jmertic@linuxfoundation.org" TargetMode="External"/><Relationship Id="rId6" Type="http://schemas.openxmlformats.org/officeDocument/2006/relationships/hyperlink" Target="mailto:yortiz@linuxfoundation.org" TargetMode="External"/><Relationship Id="rId7" Type="http://schemas.openxmlformats.org/officeDocument/2006/relationships/image" Target="../media/image124.jpg"/><Relationship Id="rId8" Type="http://schemas.openxmlformats.org/officeDocument/2006/relationships/image" Target="../media/image111.jpg"/><Relationship Id="rId11" Type="http://schemas.openxmlformats.org/officeDocument/2006/relationships/hyperlink" Target="http://support.lfenergy.org" TargetMode="External"/><Relationship Id="rId10" Type="http://schemas.openxmlformats.org/officeDocument/2006/relationships/image" Target="../media/image12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25.xml"/><Relationship Id="rId3" Type="http://schemas.openxmlformats.org/officeDocument/2006/relationships/hyperlink" Target="https://myorg.lfx.dev" TargetMode="External"/><Relationship Id="rId4" Type="http://schemas.openxmlformats.org/officeDocument/2006/relationships/hyperlink" Target="https://jira.linuxfoundation.org/plugins/servlet/desk/portal/4/create/464"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26.xml"/><Relationship Id="rId3" Type="http://schemas.openxmlformats.org/officeDocument/2006/relationships/hyperlink" Target="https://lfenergy.org/about/members/" TargetMode="External"/><Relationship Id="rId4" Type="http://schemas.openxmlformats.org/officeDocument/2006/relationships/hyperlink" Target="https://lfenergy.org/about/people/#executive-leadership" TargetMode="External"/><Relationship Id="rId5" Type="http://schemas.openxmlformats.org/officeDocument/2006/relationships/hyperlink" Target="https://www.linuxfoundation.org/about/leadership" TargetMode="External"/><Relationship Id="rId6" Type="http://schemas.openxmlformats.org/officeDocument/2006/relationships/hyperlink" Target="https://lfenergy.org/about/people/#governing-board" TargetMode="External"/><Relationship Id="rId7" Type="http://schemas.openxmlformats.org/officeDocument/2006/relationships/hyperlink" Target="https://lfenergy.org/about/people/#technical-advisory-council" TargetMode="External"/><Relationship Id="rId8" Type="http://schemas.openxmlformats.org/officeDocument/2006/relationships/hyperlink" Target="https://tac.lfenergy.org/"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27.xml"/><Relationship Id="rId3" Type="http://schemas.openxmlformats.org/officeDocument/2006/relationships/hyperlink" Target="https://members.lfenergy.or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notesSlide" Target="../notesSlides/notesSlide4.xml"/><Relationship Id="rId3" Type="http://schemas.openxmlformats.org/officeDocument/2006/relationships/image" Target="../media/image1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8.xml"/><Relationship Id="rId2" Type="http://schemas.openxmlformats.org/officeDocument/2006/relationships/notesSlide" Target="../notesSlides/notesSlide5.xml"/><Relationship Id="rId3" Type="http://schemas.openxmlformats.org/officeDocument/2006/relationships/image" Target="../media/image12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notesSlide" Target="../notesSlides/notesSlide6.xml"/><Relationship Id="rId3" Type="http://schemas.openxmlformats.org/officeDocument/2006/relationships/image" Target="../media/image1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7.xml"/><Relationship Id="rId3" Type="http://schemas.openxmlformats.org/officeDocument/2006/relationships/hyperlink" Target="https://www.linuxfoundation.org/" TargetMode="External"/><Relationship Id="rId4" Type="http://schemas.openxmlformats.org/officeDocument/2006/relationships/hyperlink" Target="https://charter.lfenergy.or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146"/>
          <p:cNvSpPr txBox="1"/>
          <p:nvPr>
            <p:ph type="ctrTitle"/>
          </p:nvPr>
        </p:nvSpPr>
        <p:spPr>
          <a:xfrm>
            <a:off x="598100" y="1226378"/>
            <a:ext cx="5533500" cy="1894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Technical</a:t>
            </a:r>
            <a:r>
              <a:rPr lang="en"/>
              <a:t> Advisory </a:t>
            </a:r>
            <a:r>
              <a:rPr lang="en"/>
              <a:t>Council</a:t>
            </a:r>
            <a:r>
              <a:rPr lang="en"/>
              <a:t> (TAC) Overview</a:t>
            </a:r>
            <a:endParaRPr/>
          </a:p>
        </p:txBody>
      </p:sp>
      <p:sp>
        <p:nvSpPr>
          <p:cNvPr id="836" name="Google Shape;836;p146"/>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2025</a:t>
            </a:r>
            <a:endParaRPr/>
          </a:p>
        </p:txBody>
      </p:sp>
      <p:sp>
        <p:nvSpPr>
          <p:cNvPr id="837" name="Google Shape;837;p14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155"/>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600"/>
              <a:t>The TAC’s responsibilities include:</a:t>
            </a:r>
            <a:endParaRPr sz="1600"/>
          </a:p>
          <a:p>
            <a:pPr indent="-330200" lvl="0" marL="457200" rtl="0" algn="l">
              <a:spcBef>
                <a:spcPts val="1000"/>
              </a:spcBef>
              <a:spcAft>
                <a:spcPts val="0"/>
              </a:spcAft>
              <a:buSzPts val="1600"/>
              <a:buChar char="●"/>
            </a:pPr>
            <a:r>
              <a:rPr lang="en" sz="1600"/>
              <a:t>Setting an overall technical vision for the LF Energy Foundation</a:t>
            </a:r>
            <a:endParaRPr sz="1600"/>
          </a:p>
          <a:p>
            <a:pPr indent="-330200" lvl="0" marL="457200" rtl="0" algn="l">
              <a:spcBef>
                <a:spcPts val="0"/>
              </a:spcBef>
              <a:spcAft>
                <a:spcPts val="0"/>
              </a:spcAft>
              <a:buSzPts val="1600"/>
              <a:buChar char="●"/>
            </a:pPr>
            <a:r>
              <a:rPr lang="en" sz="1600"/>
              <a:t>Approving new projects and working groups;</a:t>
            </a:r>
            <a:endParaRPr sz="1600"/>
          </a:p>
          <a:p>
            <a:pPr indent="-330200" lvl="0" marL="457200" rtl="0" algn="l">
              <a:spcBef>
                <a:spcPts val="0"/>
              </a:spcBef>
              <a:spcAft>
                <a:spcPts val="0"/>
              </a:spcAft>
              <a:buSzPts val="1600"/>
              <a:buChar char="●"/>
            </a:pPr>
            <a:r>
              <a:rPr lang="en" sz="1600"/>
              <a:t>Overseeing the Project Lifecycle</a:t>
            </a:r>
            <a:r>
              <a:rPr lang="en" sz="1600"/>
              <a:t>;</a:t>
            </a:r>
            <a:endParaRPr sz="1600"/>
          </a:p>
          <a:p>
            <a:pPr indent="-330200" lvl="0" marL="457200" rtl="0" algn="l">
              <a:spcBef>
                <a:spcPts val="0"/>
              </a:spcBef>
              <a:spcAft>
                <a:spcPts val="0"/>
              </a:spcAft>
              <a:buSzPts val="1600"/>
              <a:buChar char="●"/>
            </a:pPr>
            <a:r>
              <a:rPr lang="en" sz="1600"/>
              <a:t>Enabling collaboration between projects and working groups;</a:t>
            </a:r>
            <a:endParaRPr sz="1600"/>
          </a:p>
          <a:p>
            <a:pPr indent="-330200" lvl="0" marL="457200" rtl="0" algn="l">
              <a:spcBef>
                <a:spcPts val="0"/>
              </a:spcBef>
              <a:spcAft>
                <a:spcPts val="0"/>
              </a:spcAft>
              <a:buSzPts val="1600"/>
              <a:buChar char="●"/>
            </a:pPr>
            <a:r>
              <a:rPr lang="en" sz="1600"/>
              <a:t>Making recommendations to the Budget Committee for any resource needs;</a:t>
            </a:r>
            <a:endParaRPr sz="1600"/>
          </a:p>
          <a:p>
            <a:pPr indent="-330200" lvl="0" marL="457200" rtl="0" algn="l">
              <a:spcBef>
                <a:spcPts val="0"/>
              </a:spcBef>
              <a:spcAft>
                <a:spcPts val="0"/>
              </a:spcAft>
              <a:buSzPts val="1600"/>
              <a:buChar char="●"/>
            </a:pPr>
            <a:r>
              <a:rPr lang="en" sz="1600"/>
              <a:t>Voting on other decisions that come before the TAC.</a:t>
            </a:r>
            <a:endParaRPr sz="1600"/>
          </a:p>
          <a:p>
            <a:pPr indent="0" lvl="0" marL="0" rtl="0" algn="l">
              <a:spcBef>
                <a:spcPts val="1000"/>
              </a:spcBef>
              <a:spcAft>
                <a:spcPts val="1000"/>
              </a:spcAft>
              <a:buNone/>
            </a:pPr>
            <a:r>
              <a:rPr lang="en" sz="1600"/>
              <a:t>Additional responsibilities are described in </a:t>
            </a:r>
            <a:r>
              <a:rPr lang="en" sz="1600" u="sng">
                <a:solidFill>
                  <a:schemeClr val="hlink"/>
                </a:solidFill>
                <a:hlinkClick r:id="rId3"/>
              </a:rPr>
              <a:t>Section 8</a:t>
            </a:r>
            <a:r>
              <a:rPr lang="en" sz="1600"/>
              <a:t> of the LF Energy Foundation Charter.</a:t>
            </a:r>
            <a:endParaRPr sz="1600"/>
          </a:p>
        </p:txBody>
      </p:sp>
      <p:sp>
        <p:nvSpPr>
          <p:cNvPr id="913" name="Google Shape;913;p15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a:t>
            </a:r>
            <a:r>
              <a:rPr lang="en"/>
              <a:t> Responsibilities</a:t>
            </a:r>
            <a:endParaRPr/>
          </a:p>
        </p:txBody>
      </p:sp>
      <p:sp>
        <p:nvSpPr>
          <p:cNvPr id="914" name="Google Shape;914;p15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15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rgbClr val="000000"/>
              </a:buClr>
              <a:buSzPts val="2300"/>
              <a:buFont typeface="Arial"/>
              <a:buNone/>
            </a:pPr>
            <a:r>
              <a:rPr lang="en" sz="2700"/>
              <a:t>What the TAC is NOT responsible for</a:t>
            </a:r>
            <a:endParaRPr sz="2700"/>
          </a:p>
        </p:txBody>
      </p:sp>
      <p:sp>
        <p:nvSpPr>
          <p:cNvPr id="920" name="Google Shape;920;p156"/>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The TAC does </a:t>
            </a:r>
            <a:r>
              <a:rPr b="1" lang="en" sz="1800"/>
              <a:t>not</a:t>
            </a:r>
            <a:r>
              <a:rPr lang="en" sz="1800"/>
              <a:t> manage the day-to-day activities and operations of hosted projects and working groups, such as committer rights, release schedules, and roadmaps.</a:t>
            </a:r>
            <a:endParaRPr sz="1800"/>
          </a:p>
          <a:p>
            <a:pPr indent="-342900" lvl="0" marL="457200" rtl="0" algn="l">
              <a:spcBef>
                <a:spcPts val="0"/>
              </a:spcBef>
              <a:spcAft>
                <a:spcPts val="0"/>
              </a:spcAft>
              <a:buSzPts val="1800"/>
              <a:buChar char="●"/>
            </a:pPr>
            <a:r>
              <a:rPr lang="en" sz="1800"/>
              <a:t>The TAC is </a:t>
            </a:r>
            <a:r>
              <a:rPr b="1" lang="en" sz="1800"/>
              <a:t>not</a:t>
            </a:r>
            <a:r>
              <a:rPr lang="en" sz="1800"/>
              <a:t> responsible for overseeing day-to-day operations of </a:t>
            </a:r>
            <a:r>
              <a:rPr lang="en"/>
              <a:t>LF Energy</a:t>
            </a:r>
            <a:r>
              <a:rPr lang="en" sz="1800"/>
              <a:t> Foundation. This is the responsibility of the foundation staff.</a:t>
            </a:r>
            <a:endParaRPr sz="1800"/>
          </a:p>
          <a:p>
            <a:pPr indent="-342900" lvl="0" marL="457200" rtl="0" algn="l">
              <a:spcBef>
                <a:spcPts val="0"/>
              </a:spcBef>
              <a:spcAft>
                <a:spcPts val="0"/>
              </a:spcAft>
              <a:buSzPts val="1800"/>
              <a:buChar char="●"/>
            </a:pPr>
            <a:r>
              <a:rPr lang="en" sz="1800"/>
              <a:t>The TAC does </a:t>
            </a:r>
            <a:r>
              <a:rPr b="1" lang="en" sz="1800"/>
              <a:t>not</a:t>
            </a:r>
            <a:r>
              <a:rPr lang="en" sz="1800"/>
              <a:t> directly manage the overall budget for the LF </a:t>
            </a:r>
            <a:r>
              <a:rPr lang="en"/>
              <a:t>Energy </a:t>
            </a:r>
            <a:r>
              <a:rPr lang="en" sz="1800"/>
              <a:t>Foundation. The TAC makes resource recommendations to the Budget Committee and Governing Board, and provides feedback on the use of those resources.</a:t>
            </a:r>
            <a:endParaRPr sz="1800"/>
          </a:p>
        </p:txBody>
      </p:sp>
      <p:sp>
        <p:nvSpPr>
          <p:cNvPr id="921" name="Google Shape;921;p15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157"/>
          <p:cNvSpPr txBox="1"/>
          <p:nvPr>
            <p:ph type="ctrTitle"/>
          </p:nvPr>
        </p:nvSpPr>
        <p:spPr>
          <a:xfrm>
            <a:off x="611800" y="2134802"/>
            <a:ext cx="5533500" cy="873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TAC Operations</a:t>
            </a:r>
            <a:endParaRPr/>
          </a:p>
        </p:txBody>
      </p:sp>
      <p:sp>
        <p:nvSpPr>
          <p:cNvPr id="927" name="Google Shape;927;p15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158"/>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The TAC voting members consist of:</a:t>
            </a:r>
            <a:endParaRPr sz="1700"/>
          </a:p>
          <a:p>
            <a:pPr indent="-336550" lvl="0" marL="914400" rtl="0" algn="l">
              <a:spcBef>
                <a:spcPts val="1000"/>
              </a:spcBef>
              <a:spcAft>
                <a:spcPts val="0"/>
              </a:spcAft>
              <a:buSzPts val="1700"/>
              <a:buChar char="●"/>
            </a:pPr>
            <a:r>
              <a:rPr lang="en" sz="1700"/>
              <a:t>One representative appointed from each Strategic member; and</a:t>
            </a:r>
            <a:endParaRPr sz="1700"/>
          </a:p>
          <a:p>
            <a:pPr indent="-336550" lvl="0" marL="914400" rtl="0" algn="l">
              <a:spcBef>
                <a:spcPts val="0"/>
              </a:spcBef>
              <a:spcAft>
                <a:spcPts val="0"/>
              </a:spcAft>
              <a:buSzPts val="1700"/>
              <a:buChar char="●"/>
            </a:pPr>
            <a:r>
              <a:rPr lang="en" sz="1700"/>
              <a:t>One representative appointed by the TSC of each project </a:t>
            </a:r>
            <a:endParaRPr sz="1700"/>
          </a:p>
          <a:p>
            <a:pPr indent="-336550" lvl="0" marL="457200" rtl="0" algn="l">
              <a:spcBef>
                <a:spcPts val="1000"/>
              </a:spcBef>
              <a:spcAft>
                <a:spcPts val="0"/>
              </a:spcAft>
              <a:buSzPts val="1700"/>
              <a:buChar char="●"/>
            </a:pPr>
            <a:r>
              <a:rPr lang="en" sz="1700"/>
              <a:t>See </a:t>
            </a:r>
            <a:r>
              <a:rPr lang="en" sz="1700" u="sng">
                <a:solidFill>
                  <a:schemeClr val="hlink"/>
                </a:solidFill>
                <a:hlinkClick r:id="rId3"/>
              </a:rPr>
              <a:t>Section 8(b)</a:t>
            </a:r>
            <a:r>
              <a:rPr lang="en" sz="1700"/>
              <a:t> of the LF Energy Foundation Charter for more information about composition.</a:t>
            </a:r>
            <a:endParaRPr sz="1700"/>
          </a:p>
          <a:p>
            <a:pPr indent="-336550" lvl="0" marL="457200" rtl="0" algn="l">
              <a:spcBef>
                <a:spcPts val="1000"/>
              </a:spcBef>
              <a:spcAft>
                <a:spcPts val="1000"/>
              </a:spcAft>
              <a:buSzPts val="1700"/>
              <a:buChar char="●"/>
            </a:pPr>
            <a:r>
              <a:rPr lang="en" sz="1700"/>
              <a:t>You can change your representative at any time by making a request at </a:t>
            </a:r>
            <a:r>
              <a:rPr lang="en" sz="1700" u="sng">
                <a:solidFill>
                  <a:schemeClr val="hlink"/>
                </a:solidFill>
                <a:hlinkClick r:id="rId4"/>
              </a:rPr>
              <a:t>members.lfenergy.org</a:t>
            </a:r>
            <a:r>
              <a:rPr lang="en" sz="1700"/>
              <a:t>.</a:t>
            </a:r>
            <a:endParaRPr sz="1700"/>
          </a:p>
        </p:txBody>
      </p:sp>
      <p:sp>
        <p:nvSpPr>
          <p:cNvPr id="933" name="Google Shape;933;p15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a:t>
            </a:r>
            <a:r>
              <a:rPr lang="en"/>
              <a:t> Composition</a:t>
            </a:r>
            <a:endParaRPr/>
          </a:p>
        </p:txBody>
      </p:sp>
      <p:sp>
        <p:nvSpPr>
          <p:cNvPr id="934" name="Google Shape;934;p15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159"/>
          <p:cNvSpPr txBox="1"/>
          <p:nvPr>
            <p:ph type="ctrTitle"/>
          </p:nvPr>
        </p:nvSpPr>
        <p:spPr>
          <a:xfrm>
            <a:off x="71049" y="1217275"/>
            <a:ext cx="4500900" cy="1894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088"/>
              <a:t>Technical Advisory Council (TAC)</a:t>
            </a:r>
            <a:endParaRPr sz="4088"/>
          </a:p>
          <a:p>
            <a:pPr indent="0" lvl="0" marL="0" rtl="0" algn="l">
              <a:spcBef>
                <a:spcPts val="0"/>
              </a:spcBef>
              <a:spcAft>
                <a:spcPts val="0"/>
              </a:spcAft>
              <a:buNone/>
            </a:pPr>
            <a:r>
              <a:rPr lang="en" sz="3000"/>
              <a:t>voting representatives</a:t>
            </a:r>
            <a:endParaRPr sz="3000"/>
          </a:p>
        </p:txBody>
      </p:sp>
      <p:pic>
        <p:nvPicPr>
          <p:cNvPr id="941" name="Google Shape;941;p159" title="Screenshot 2025-09-10 at 7.56.16 AM.png"/>
          <p:cNvPicPr preferRelativeResize="0"/>
          <p:nvPr/>
        </p:nvPicPr>
        <p:blipFill>
          <a:blip r:embed="rId3">
            <a:alphaModFix/>
          </a:blip>
          <a:stretch>
            <a:fillRect/>
          </a:stretch>
        </p:blipFill>
        <p:spPr>
          <a:xfrm>
            <a:off x="4873400" y="0"/>
            <a:ext cx="4270601" cy="51747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160"/>
          <p:cNvSpPr txBox="1"/>
          <p:nvPr>
            <p:ph type="title"/>
          </p:nvPr>
        </p:nvSpPr>
        <p:spPr>
          <a:xfrm>
            <a:off x="311700" y="2524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 Chairperson</a:t>
            </a:r>
            <a:endParaRPr/>
          </a:p>
        </p:txBody>
      </p:sp>
      <p:sp>
        <p:nvSpPr>
          <p:cNvPr id="947" name="Google Shape;947;p160"/>
          <p:cNvSpPr txBox="1"/>
          <p:nvPr>
            <p:ph idx="1" type="body"/>
          </p:nvPr>
        </p:nvSpPr>
        <p:spPr>
          <a:xfrm>
            <a:off x="311700" y="906538"/>
            <a:ext cx="8520600" cy="36984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None/>
            </a:pPr>
            <a:r>
              <a:rPr lang="en" sz="1600"/>
              <a:t>Annually in December, the TAC will elect a chairperson to serve for the subsequent year. Duties of the TAC Chairperson include:</a:t>
            </a:r>
            <a:endParaRPr sz="1600"/>
          </a:p>
          <a:p>
            <a:pPr indent="-330200" lvl="0" marL="457200" rtl="0" algn="l">
              <a:lnSpc>
                <a:spcPct val="105000"/>
              </a:lnSpc>
              <a:spcBef>
                <a:spcPts val="1000"/>
              </a:spcBef>
              <a:spcAft>
                <a:spcPts val="0"/>
              </a:spcAft>
              <a:buSzPts val="1600"/>
              <a:buChar char="●"/>
            </a:pPr>
            <a:r>
              <a:rPr lang="en" sz="1600"/>
              <a:t>Leading the strategy for setting an overall technical vision for the LF Energy Foundation</a:t>
            </a:r>
            <a:endParaRPr sz="1600"/>
          </a:p>
          <a:p>
            <a:pPr indent="-330200" lvl="0" marL="457200" rtl="0" algn="l">
              <a:lnSpc>
                <a:spcPct val="105000"/>
              </a:lnSpc>
              <a:spcBef>
                <a:spcPts val="0"/>
              </a:spcBef>
              <a:spcAft>
                <a:spcPts val="0"/>
              </a:spcAft>
              <a:buSzPts val="1600"/>
              <a:buChar char="●"/>
            </a:pPr>
            <a:r>
              <a:rPr lang="en" sz="1600"/>
              <a:t>Preparing the agenda for and leading TAC meetings, with the support of the foundation staff ( generally meets with the staff on a regular basis to align on topics and priorities )</a:t>
            </a:r>
            <a:endParaRPr sz="1600"/>
          </a:p>
          <a:p>
            <a:pPr indent="-330200" lvl="0" marL="457200" rtl="0" algn="l">
              <a:lnSpc>
                <a:spcPct val="105000"/>
              </a:lnSpc>
              <a:spcBef>
                <a:spcPts val="0"/>
              </a:spcBef>
              <a:spcAft>
                <a:spcPts val="0"/>
              </a:spcAft>
              <a:buSzPts val="1600"/>
              <a:buChar char="●"/>
            </a:pPr>
            <a:r>
              <a:rPr lang="en" sz="1600"/>
              <a:t>Serving as a voting member of the Governing Board to represent the TAC and larger technical communities.</a:t>
            </a:r>
            <a:endParaRPr sz="1600"/>
          </a:p>
          <a:p>
            <a:pPr indent="-330200" lvl="0" marL="457200" rtl="0" algn="l">
              <a:lnSpc>
                <a:spcPct val="105000"/>
              </a:lnSpc>
              <a:spcBef>
                <a:spcPts val="0"/>
              </a:spcBef>
              <a:spcAft>
                <a:spcPts val="0"/>
              </a:spcAft>
              <a:buSzPts val="1600"/>
              <a:buChar char="●"/>
            </a:pPr>
            <a:r>
              <a:rPr lang="en" sz="1600"/>
              <a:t>Be a spokesperson for the TAC and larger technical community, as needed</a:t>
            </a:r>
            <a:endParaRPr sz="1600"/>
          </a:p>
          <a:p>
            <a:pPr indent="0" lvl="0" marL="0" rtl="0" algn="l">
              <a:lnSpc>
                <a:spcPct val="105000"/>
              </a:lnSpc>
              <a:spcBef>
                <a:spcPts val="1000"/>
              </a:spcBef>
              <a:spcAft>
                <a:spcPts val="1000"/>
              </a:spcAft>
              <a:buNone/>
            </a:pPr>
            <a:r>
              <a:rPr lang="en" sz="1600"/>
              <a:t>See </a:t>
            </a:r>
            <a:r>
              <a:rPr lang="en" sz="1600" u="sng">
                <a:solidFill>
                  <a:schemeClr val="hlink"/>
                </a:solidFill>
                <a:hlinkClick r:id="rId3"/>
              </a:rPr>
              <a:t>Section 8(a)</a:t>
            </a:r>
            <a:r>
              <a:rPr lang="en" sz="1600"/>
              <a:t> of the LF Energy Foundation Charter for more information about the chairperson role.</a:t>
            </a:r>
            <a:endParaRPr sz="1600"/>
          </a:p>
        </p:txBody>
      </p:sp>
      <p:sp>
        <p:nvSpPr>
          <p:cNvPr id="948" name="Google Shape;948;p16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161"/>
          <p:cNvSpPr txBox="1"/>
          <p:nvPr>
            <p:ph type="ctrTitle"/>
          </p:nvPr>
        </p:nvSpPr>
        <p:spPr>
          <a:xfrm>
            <a:off x="625500" y="1922076"/>
            <a:ext cx="5533500" cy="1065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TAC Meetings</a:t>
            </a:r>
            <a:endParaRPr/>
          </a:p>
        </p:txBody>
      </p:sp>
      <p:sp>
        <p:nvSpPr>
          <p:cNvPr id="954" name="Google Shape;954;p16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162"/>
          <p:cNvSpPr txBox="1"/>
          <p:nvPr>
            <p:ph idx="1" type="body"/>
          </p:nvPr>
        </p:nvSpPr>
        <p:spPr>
          <a:xfrm>
            <a:off x="311700" y="730600"/>
            <a:ext cx="8520600" cy="3787500"/>
          </a:xfrm>
          <a:prstGeom prst="rect">
            <a:avLst/>
          </a:prstGeom>
        </p:spPr>
        <p:txBody>
          <a:bodyPr anchorCtr="0" anchor="t" bIns="91425" lIns="91425" spcFirstLastPara="1" rIns="91425" wrap="square" tIns="91425">
            <a:noAutofit/>
          </a:bodyPr>
          <a:lstStyle/>
          <a:p>
            <a:pPr indent="-317500" lvl="0" marL="457200" rtl="0" algn="l">
              <a:lnSpc>
                <a:spcPct val="95000"/>
              </a:lnSpc>
              <a:spcBef>
                <a:spcPts val="0"/>
              </a:spcBef>
              <a:spcAft>
                <a:spcPts val="0"/>
              </a:spcAft>
              <a:buSzPts val="1400"/>
              <a:buChar char="●"/>
            </a:pPr>
            <a:r>
              <a:rPr lang="en" sz="1400"/>
              <a:t>The TAC has virtual meetings, generally monthly on the second Tuesday of the month. </a:t>
            </a:r>
            <a:r>
              <a:rPr b="1" lang="en" sz="1400"/>
              <a:t>All meetings are </a:t>
            </a:r>
            <a:r>
              <a:rPr b="1" lang="en" sz="1400"/>
              <a:t>public</a:t>
            </a:r>
            <a:r>
              <a:rPr b="1" lang="en" sz="1400"/>
              <a:t> meetings unless specified otherwise.</a:t>
            </a:r>
            <a:endParaRPr b="1" sz="1400"/>
          </a:p>
          <a:p>
            <a:pPr indent="-317500" lvl="0" marL="457200" rtl="0" algn="l">
              <a:lnSpc>
                <a:spcPct val="95000"/>
              </a:lnSpc>
              <a:spcBef>
                <a:spcPts val="1000"/>
              </a:spcBef>
              <a:spcAft>
                <a:spcPts val="0"/>
              </a:spcAft>
              <a:buSzPts val="1400"/>
              <a:buChar char="●"/>
            </a:pPr>
            <a:r>
              <a:rPr lang="en" sz="1400"/>
              <a:t>Format for the meetings generally include short updates, and up to three larger topics ( such as an annual review of a project/working group, new project/working group proposal, larger discussion item, or special presentation )</a:t>
            </a:r>
            <a:endParaRPr sz="1400"/>
          </a:p>
          <a:p>
            <a:pPr indent="-304800" lvl="1" marL="914400" rtl="0" algn="l">
              <a:lnSpc>
                <a:spcPct val="95000"/>
              </a:lnSpc>
              <a:spcBef>
                <a:spcPts val="0"/>
              </a:spcBef>
              <a:spcAft>
                <a:spcPts val="0"/>
              </a:spcAft>
              <a:buSzPts val="1200"/>
              <a:buChar char="○"/>
            </a:pPr>
            <a:r>
              <a:rPr lang="en" sz="1200"/>
              <a:t>Voting will often take place at each meeting</a:t>
            </a:r>
            <a:endParaRPr sz="1200"/>
          </a:p>
          <a:p>
            <a:pPr indent="-304800" lvl="1" marL="914400" rtl="0" algn="l">
              <a:lnSpc>
                <a:spcPct val="95000"/>
              </a:lnSpc>
              <a:spcBef>
                <a:spcPts val="0"/>
              </a:spcBef>
              <a:spcAft>
                <a:spcPts val="0"/>
              </a:spcAft>
              <a:buSzPts val="1200"/>
              <a:buChar char="○"/>
            </a:pPr>
            <a:r>
              <a:rPr lang="en" sz="1200"/>
              <a:t>If you </a:t>
            </a:r>
            <a:r>
              <a:rPr lang="en" sz="1200"/>
              <a:t>cannot</a:t>
            </a:r>
            <a:r>
              <a:rPr lang="en" sz="1200"/>
              <a:t> attend a meeting and wish to have someone else represent you, please contact the foundation staff at </a:t>
            </a:r>
            <a:r>
              <a:rPr lang="en" sz="1200" u="sng">
                <a:solidFill>
                  <a:schemeClr val="hlink"/>
                </a:solidFill>
                <a:hlinkClick r:id="rId3"/>
              </a:rPr>
              <a:t>members.lfenergy.org</a:t>
            </a:r>
            <a:r>
              <a:rPr lang="en" sz="1200"/>
              <a:t>.</a:t>
            </a:r>
            <a:endParaRPr sz="1200"/>
          </a:p>
          <a:p>
            <a:pPr indent="-317500" lvl="0" marL="457200" rtl="0" algn="l">
              <a:lnSpc>
                <a:spcPct val="95000"/>
              </a:lnSpc>
              <a:spcBef>
                <a:spcPts val="1000"/>
              </a:spcBef>
              <a:spcAft>
                <a:spcPts val="0"/>
              </a:spcAft>
              <a:buSzPts val="1400"/>
              <a:buChar char="●"/>
            </a:pPr>
            <a:r>
              <a:rPr lang="en" sz="1400"/>
              <a:t>Additionally, the TAC may have one hybrid Leadership Meetings session per year.</a:t>
            </a:r>
            <a:endParaRPr sz="1400"/>
          </a:p>
          <a:p>
            <a:pPr indent="-304800" lvl="1" marL="914400" rtl="0" algn="l">
              <a:lnSpc>
                <a:spcPct val="95000"/>
              </a:lnSpc>
              <a:spcBef>
                <a:spcPts val="0"/>
              </a:spcBef>
              <a:spcAft>
                <a:spcPts val="0"/>
              </a:spcAft>
              <a:buSzPts val="1200"/>
              <a:buChar char="○"/>
            </a:pPr>
            <a:r>
              <a:rPr lang="en" sz="1200"/>
              <a:t>Governing Board representatives and a representative from each General Member are invited to Strategy Sessions.</a:t>
            </a:r>
            <a:endParaRPr sz="1200"/>
          </a:p>
          <a:p>
            <a:pPr indent="-317500" lvl="0" marL="457200" rtl="0" algn="l">
              <a:lnSpc>
                <a:spcPct val="95000"/>
              </a:lnSpc>
              <a:spcBef>
                <a:spcPts val="1000"/>
              </a:spcBef>
              <a:spcAft>
                <a:spcPts val="0"/>
              </a:spcAft>
              <a:buSzPts val="1400"/>
              <a:buChar char="●"/>
            </a:pPr>
            <a:r>
              <a:rPr lang="en" sz="1400"/>
              <a:t>In rare and exceptional circumstances (e.g., in an emergency situation), an additional ad hoc </a:t>
            </a:r>
            <a:r>
              <a:rPr lang="en" sz="1400"/>
              <a:t>special meeting</a:t>
            </a:r>
            <a:r>
              <a:rPr lang="en" sz="1400"/>
              <a:t> of the TAC may be convened. </a:t>
            </a:r>
            <a:endParaRPr sz="1400"/>
          </a:p>
          <a:p>
            <a:pPr indent="-304800" lvl="1" marL="914400" rtl="0" algn="l">
              <a:lnSpc>
                <a:spcPct val="95000"/>
              </a:lnSpc>
              <a:spcBef>
                <a:spcPts val="0"/>
              </a:spcBef>
              <a:spcAft>
                <a:spcPts val="0"/>
              </a:spcAft>
              <a:buSzPts val="1200"/>
              <a:buChar char="○"/>
            </a:pPr>
            <a:r>
              <a:rPr lang="en" sz="1200"/>
              <a:t>To request a special meeting, please email your request to the Foundation Staff and TAC Chair, and they will decide whether a special meeting is necessary or the proposed agenda item can be discussed by email or at the next regular meeting.</a:t>
            </a:r>
            <a:endParaRPr sz="1200"/>
          </a:p>
        </p:txBody>
      </p:sp>
      <p:sp>
        <p:nvSpPr>
          <p:cNvPr id="960" name="Google Shape;960;p162"/>
          <p:cNvSpPr txBox="1"/>
          <p:nvPr>
            <p:ph type="title"/>
          </p:nvPr>
        </p:nvSpPr>
        <p:spPr>
          <a:xfrm>
            <a:off x="243225" y="1533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Meeting Cadence</a:t>
            </a:r>
            <a:endParaRPr/>
          </a:p>
        </p:txBody>
      </p:sp>
      <p:sp>
        <p:nvSpPr>
          <p:cNvPr id="961" name="Google Shape;961;p16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163"/>
          <p:cNvSpPr txBox="1"/>
          <p:nvPr>
            <p:ph idx="1" type="body"/>
          </p:nvPr>
        </p:nvSpPr>
        <p:spPr>
          <a:xfrm>
            <a:off x="280350" y="1268275"/>
            <a:ext cx="8520600" cy="28407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Agenda for TAC meetings are managed at </a:t>
            </a:r>
            <a:r>
              <a:rPr lang="en" sz="1700" u="sng">
                <a:solidFill>
                  <a:schemeClr val="hlink"/>
                </a:solidFill>
                <a:hlinkClick r:id="rId3"/>
              </a:rPr>
              <a:t>https://github.com/orgs/lf-energy/projects/2</a:t>
            </a:r>
            <a:r>
              <a:rPr lang="en" sz="1700"/>
              <a:t> </a:t>
            </a:r>
            <a:endParaRPr sz="1700"/>
          </a:p>
          <a:p>
            <a:pPr indent="-336550" lvl="0" marL="457200" rtl="0" algn="l">
              <a:spcBef>
                <a:spcPts val="0"/>
              </a:spcBef>
              <a:spcAft>
                <a:spcPts val="0"/>
              </a:spcAft>
              <a:buSzPts val="1700"/>
              <a:buChar char="●"/>
            </a:pPr>
            <a:r>
              <a:rPr lang="en" sz="1700"/>
              <a:t>Propose a topic for a TAC meeting at </a:t>
            </a:r>
            <a:r>
              <a:rPr lang="en" sz="1700" u="sng">
                <a:solidFill>
                  <a:schemeClr val="hlink"/>
                </a:solidFill>
                <a:hlinkClick r:id="rId4"/>
              </a:rPr>
              <a:t>https://github.com/lf-energy/tac/issues/new/choose</a:t>
            </a:r>
            <a:r>
              <a:rPr lang="en" sz="1700"/>
              <a:t> </a:t>
            </a:r>
            <a:endParaRPr sz="1700"/>
          </a:p>
          <a:p>
            <a:pPr indent="-336550" lvl="0" marL="457200" rtl="0" algn="l">
              <a:spcBef>
                <a:spcPts val="0"/>
              </a:spcBef>
              <a:spcAft>
                <a:spcPts val="0"/>
              </a:spcAft>
              <a:buSzPts val="1700"/>
              <a:buChar char="●"/>
            </a:pPr>
            <a:r>
              <a:rPr lang="en" sz="1700"/>
              <a:t>Please submit your proposed agenda item at least 7 days prior to the meeting.</a:t>
            </a:r>
            <a:endParaRPr sz="1700"/>
          </a:p>
          <a:p>
            <a:pPr indent="-336550" lvl="0" marL="457200" rtl="0" algn="l">
              <a:spcBef>
                <a:spcPts val="400"/>
              </a:spcBef>
              <a:spcAft>
                <a:spcPts val="0"/>
              </a:spcAft>
              <a:buSzPts val="1700"/>
              <a:buChar char="●"/>
            </a:pPr>
            <a:r>
              <a:rPr lang="en" sz="1700"/>
              <a:t>Please be patient. TAC meeting agendas are often quite full, and the length of the meeting only allows the time for two larger topics per meeting, so if your topic is more than a short topic it may not scheduled for the next meeting.</a:t>
            </a:r>
            <a:endParaRPr sz="1700"/>
          </a:p>
        </p:txBody>
      </p:sp>
      <p:sp>
        <p:nvSpPr>
          <p:cNvPr id="967" name="Google Shape;967;p16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to propose an agenda item</a:t>
            </a:r>
            <a:endParaRPr/>
          </a:p>
        </p:txBody>
      </p:sp>
      <p:sp>
        <p:nvSpPr>
          <p:cNvPr id="968" name="Google Shape;968;p16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sp>
        <p:nvSpPr>
          <p:cNvPr id="973" name="Google Shape;973;p164"/>
          <p:cNvSpPr txBox="1"/>
          <p:nvPr>
            <p:ph idx="1" type="body"/>
          </p:nvPr>
        </p:nvSpPr>
        <p:spPr>
          <a:xfrm>
            <a:off x="311700" y="1361250"/>
            <a:ext cx="8520600" cy="2421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If we cannot accommodate your request in the upcoming meeting we may:</a:t>
            </a:r>
            <a:endParaRPr sz="1800"/>
          </a:p>
          <a:p>
            <a:pPr indent="-323850" lvl="1" marL="914400" rtl="0" algn="l">
              <a:spcBef>
                <a:spcPts val="1000"/>
              </a:spcBef>
              <a:spcAft>
                <a:spcPts val="0"/>
              </a:spcAft>
              <a:buSzPts val="1500"/>
              <a:buChar char="○"/>
            </a:pPr>
            <a:r>
              <a:rPr lang="en" sz="1500"/>
              <a:t>Wait until the following meeting to discuss the topic</a:t>
            </a:r>
            <a:endParaRPr sz="1500"/>
          </a:p>
          <a:p>
            <a:pPr indent="-323850" lvl="1" marL="914400" rtl="0" algn="l">
              <a:spcBef>
                <a:spcPts val="0"/>
              </a:spcBef>
              <a:spcAft>
                <a:spcPts val="0"/>
              </a:spcAft>
              <a:buSzPts val="1500"/>
              <a:buChar char="○"/>
            </a:pPr>
            <a:r>
              <a:rPr lang="en" sz="1500"/>
              <a:t>Call a special meeting to discuss your topic, or </a:t>
            </a:r>
            <a:endParaRPr sz="1500"/>
          </a:p>
          <a:p>
            <a:pPr indent="-323850" lvl="1" marL="914400" rtl="0" algn="l">
              <a:spcBef>
                <a:spcPts val="0"/>
              </a:spcBef>
              <a:spcAft>
                <a:spcPts val="0"/>
              </a:spcAft>
              <a:buSzPts val="1500"/>
              <a:buChar char="○"/>
            </a:pPr>
            <a:r>
              <a:rPr lang="en" sz="1500"/>
              <a:t>Refer the topic to the appropriate committee or task force of the TAC</a:t>
            </a:r>
            <a:endParaRPr sz="1500"/>
          </a:p>
          <a:p>
            <a:pPr indent="-342900" lvl="0" marL="457200" rtl="0" algn="l">
              <a:spcBef>
                <a:spcPts val="1000"/>
              </a:spcBef>
              <a:spcAft>
                <a:spcPts val="0"/>
              </a:spcAft>
              <a:buSzPts val="1800"/>
              <a:buChar char="●"/>
            </a:pPr>
            <a:r>
              <a:rPr lang="en" sz="1800"/>
              <a:t>We may ask you to provide slides 3 days before the meeting.</a:t>
            </a:r>
            <a:endParaRPr sz="1800"/>
          </a:p>
        </p:txBody>
      </p:sp>
      <p:sp>
        <p:nvSpPr>
          <p:cNvPr id="974" name="Google Shape;974;p16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Proposing an agenda item (continued)</a:t>
            </a:r>
            <a:endParaRPr/>
          </a:p>
        </p:txBody>
      </p:sp>
      <p:sp>
        <p:nvSpPr>
          <p:cNvPr id="975" name="Google Shape;975;p16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p147"/>
          <p:cNvSpPr txBox="1"/>
          <p:nvPr>
            <p:ph type="ctrTitle"/>
          </p:nvPr>
        </p:nvSpPr>
        <p:spPr>
          <a:xfrm>
            <a:off x="625500" y="1792326"/>
            <a:ext cx="5533500" cy="132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LF Energy</a:t>
            </a:r>
            <a:r>
              <a:rPr lang="en" sz="3400"/>
              <a:t> Foundation Overview and Governance</a:t>
            </a:r>
            <a:endParaRPr sz="3400"/>
          </a:p>
        </p:txBody>
      </p:sp>
      <p:sp>
        <p:nvSpPr>
          <p:cNvPr id="843" name="Google Shape;843;p14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165"/>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Agendas for TAC meetings will be made available the day before the scheduled meeting</a:t>
            </a:r>
            <a:endParaRPr/>
          </a:p>
          <a:p>
            <a:pPr indent="-342900" lvl="0" marL="457200" rtl="0" algn="l">
              <a:spcBef>
                <a:spcPts val="0"/>
              </a:spcBef>
              <a:spcAft>
                <a:spcPts val="0"/>
              </a:spcAft>
              <a:buSzPts val="1800"/>
              <a:buChar char="●"/>
            </a:pPr>
            <a:r>
              <a:rPr lang="en"/>
              <a:t>Past meeting notes can be found </a:t>
            </a:r>
            <a:r>
              <a:rPr lang="en" u="sng">
                <a:solidFill>
                  <a:schemeClr val="hlink"/>
                </a:solidFill>
                <a:hlinkClick r:id="rId3"/>
              </a:rPr>
              <a:t>here</a:t>
            </a:r>
            <a:r>
              <a:rPr lang="en"/>
              <a:t>.</a:t>
            </a:r>
            <a:endParaRPr/>
          </a:p>
          <a:p>
            <a:pPr indent="-342900" lvl="0" marL="457200" rtl="0" algn="l">
              <a:spcBef>
                <a:spcPts val="0"/>
              </a:spcBef>
              <a:spcAft>
                <a:spcPts val="0"/>
              </a:spcAft>
              <a:buSzPts val="1800"/>
              <a:buChar char="●"/>
            </a:pPr>
            <a:r>
              <a:rPr lang="en"/>
              <a:t>No meeting of the TAC is recorded unless the </a:t>
            </a:r>
            <a:r>
              <a:rPr lang="en"/>
              <a:t>TAC</a:t>
            </a:r>
            <a:r>
              <a:rPr lang="en"/>
              <a:t> provides </a:t>
            </a:r>
            <a:r>
              <a:rPr lang="en"/>
              <a:t>explicit</a:t>
            </a:r>
            <a:r>
              <a:rPr lang="en"/>
              <a:t> consent to do so. </a:t>
            </a:r>
            <a:endParaRPr/>
          </a:p>
        </p:txBody>
      </p:sp>
      <p:sp>
        <p:nvSpPr>
          <p:cNvPr id="981" name="Google Shape;981;p16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a:t>
            </a:r>
            <a:r>
              <a:rPr lang="en"/>
              <a:t> Materials</a:t>
            </a:r>
            <a:endParaRPr/>
          </a:p>
        </p:txBody>
      </p:sp>
      <p:sp>
        <p:nvSpPr>
          <p:cNvPr id="982" name="Google Shape;982;p16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6" name="Shape 986"/>
        <p:cNvGrpSpPr/>
        <p:nvPr/>
      </p:nvGrpSpPr>
      <p:grpSpPr>
        <a:xfrm>
          <a:off x="0" y="0"/>
          <a:ext cx="0" cy="0"/>
          <a:chOff x="0" y="0"/>
          <a:chExt cx="0" cy="0"/>
        </a:xfrm>
      </p:grpSpPr>
      <p:sp>
        <p:nvSpPr>
          <p:cNvPr id="987" name="Google Shape;987;p166"/>
          <p:cNvSpPr txBox="1"/>
          <p:nvPr>
            <p:ph idx="1" type="body"/>
          </p:nvPr>
        </p:nvSpPr>
        <p:spPr>
          <a:xfrm>
            <a:off x="211850" y="1293625"/>
            <a:ext cx="43860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500">
                <a:latin typeface="Roboto Slab"/>
                <a:ea typeface="Roboto Slab"/>
                <a:cs typeface="Roboto Slab"/>
                <a:sym typeface="Roboto Slab"/>
              </a:rPr>
              <a:t>Relevant Mailing Lists</a:t>
            </a:r>
            <a:endParaRPr sz="1500">
              <a:latin typeface="Roboto Slab"/>
              <a:ea typeface="Roboto Slab"/>
              <a:cs typeface="Roboto Slab"/>
              <a:sym typeface="Roboto Slab"/>
            </a:endParaRPr>
          </a:p>
          <a:p>
            <a:pPr indent="-323850" lvl="0" marL="457200" rtl="0" algn="l">
              <a:spcBef>
                <a:spcPts val="0"/>
              </a:spcBef>
              <a:spcAft>
                <a:spcPts val="0"/>
              </a:spcAft>
              <a:buSzPts val="1500"/>
              <a:buChar char="●"/>
            </a:pPr>
            <a:r>
              <a:rPr lang="en" sz="1500"/>
              <a:t>TAC Public List: </a:t>
            </a:r>
            <a:r>
              <a:rPr lang="en" sz="1500" u="sng">
                <a:solidFill>
                  <a:schemeClr val="hlink"/>
                </a:solidFill>
                <a:hlinkClick r:id="rId3"/>
              </a:rPr>
              <a:t>tac@lists.lfenergy.org</a:t>
            </a:r>
            <a:endParaRPr sz="1500"/>
          </a:p>
          <a:p>
            <a:pPr indent="-323850" lvl="0" marL="457200" rtl="0" algn="l">
              <a:spcBef>
                <a:spcPts val="0"/>
              </a:spcBef>
              <a:spcAft>
                <a:spcPts val="0"/>
              </a:spcAft>
              <a:buSzPts val="1500"/>
              <a:buChar char="●"/>
            </a:pPr>
            <a:r>
              <a:rPr lang="en" sz="1500"/>
              <a:t>TAC Private List: </a:t>
            </a:r>
            <a:r>
              <a:rPr lang="en" sz="1500" u="sng">
                <a:solidFill>
                  <a:schemeClr val="hlink"/>
                </a:solidFill>
                <a:hlinkClick r:id="rId4"/>
              </a:rPr>
              <a:t>tac-voting@lists.lfenergy.org</a:t>
            </a:r>
            <a:r>
              <a:rPr lang="en" sz="1500"/>
              <a:t> </a:t>
            </a:r>
            <a:endParaRPr sz="1500"/>
          </a:p>
          <a:p>
            <a:pPr indent="-323850" lvl="1" marL="914400" rtl="0" algn="l">
              <a:spcBef>
                <a:spcPts val="0"/>
              </a:spcBef>
              <a:spcAft>
                <a:spcPts val="0"/>
              </a:spcAft>
              <a:buSzPts val="1500"/>
              <a:buChar char="○"/>
            </a:pPr>
            <a:r>
              <a:rPr lang="en" sz="1500"/>
              <a:t>This list is ONLY for sensitive topics and voting</a:t>
            </a:r>
            <a:endParaRPr sz="1500"/>
          </a:p>
          <a:p>
            <a:pPr indent="-323850" lvl="0" marL="457200" rtl="0" algn="l">
              <a:spcBef>
                <a:spcPts val="0"/>
              </a:spcBef>
              <a:spcAft>
                <a:spcPts val="0"/>
              </a:spcAft>
              <a:buSzPts val="1500"/>
              <a:buChar char="●"/>
            </a:pPr>
            <a:r>
              <a:rPr lang="en" sz="1500"/>
              <a:t>Project and Working Group Leads: </a:t>
            </a:r>
            <a:r>
              <a:rPr lang="en" sz="1500" u="sng">
                <a:solidFill>
                  <a:schemeClr val="hlink"/>
                </a:solidFill>
                <a:hlinkClick r:id="rId5"/>
              </a:rPr>
              <a:t>technical-project-leads@lists.lfenergy.org</a:t>
            </a:r>
            <a:endParaRPr sz="1500"/>
          </a:p>
        </p:txBody>
      </p:sp>
      <p:sp>
        <p:nvSpPr>
          <p:cNvPr id="988" name="Google Shape;988;p16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 Channels</a:t>
            </a:r>
            <a:endParaRPr/>
          </a:p>
        </p:txBody>
      </p:sp>
      <p:sp>
        <p:nvSpPr>
          <p:cNvPr id="989" name="Google Shape;989;p166"/>
          <p:cNvSpPr txBox="1"/>
          <p:nvPr>
            <p:ph idx="4294967295" type="body"/>
          </p:nvPr>
        </p:nvSpPr>
        <p:spPr>
          <a:xfrm>
            <a:off x="4857125" y="1245675"/>
            <a:ext cx="3884400" cy="326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latin typeface="Roboto Slab"/>
                <a:ea typeface="Roboto Slab"/>
                <a:cs typeface="Roboto Slab"/>
                <a:sym typeface="Roboto Slab"/>
              </a:rPr>
              <a:t>Slack Channel</a:t>
            </a:r>
            <a:endParaRPr sz="1500">
              <a:latin typeface="Roboto Slab"/>
              <a:ea typeface="Roboto Slab"/>
              <a:cs typeface="Roboto Slab"/>
              <a:sym typeface="Roboto Slab"/>
            </a:endParaRPr>
          </a:p>
          <a:p>
            <a:pPr indent="-323850" lvl="0" marL="457200" rtl="0" algn="l">
              <a:spcBef>
                <a:spcPts val="0"/>
              </a:spcBef>
              <a:spcAft>
                <a:spcPts val="0"/>
              </a:spcAft>
              <a:buSzPts val="1500"/>
              <a:buChar char="●"/>
            </a:pPr>
            <a:r>
              <a:rPr lang="en" sz="1500"/>
              <a:t>You can </a:t>
            </a:r>
            <a:r>
              <a:rPr lang="en" sz="1500" u="sng">
                <a:solidFill>
                  <a:schemeClr val="hlink"/>
                </a:solidFill>
                <a:hlinkClick r:id="rId6"/>
              </a:rPr>
              <a:t>join LF Energy slack here</a:t>
            </a:r>
            <a:r>
              <a:rPr lang="en" sz="1500"/>
              <a:t>. </a:t>
            </a:r>
            <a:endParaRPr sz="1500"/>
          </a:p>
          <a:p>
            <a:pPr indent="-323850" lvl="0" marL="457200" rtl="0" algn="l">
              <a:spcBef>
                <a:spcPts val="0"/>
              </a:spcBef>
              <a:spcAft>
                <a:spcPts val="0"/>
              </a:spcAft>
              <a:buSzPts val="1500"/>
              <a:buChar char="●"/>
            </a:pPr>
            <a:r>
              <a:rPr lang="en" sz="1500"/>
              <a:t>To join the TAC slack channel, make a request at </a:t>
            </a:r>
            <a:r>
              <a:rPr lang="en" sz="1500" u="sng">
                <a:solidFill>
                  <a:schemeClr val="hlink"/>
                </a:solidFill>
                <a:hlinkClick r:id="rId7"/>
              </a:rPr>
              <a:t>members.lfenergy.org</a:t>
            </a:r>
            <a:r>
              <a:rPr lang="en" sz="1500"/>
              <a:t>.</a:t>
            </a:r>
            <a:endParaRPr sz="1900">
              <a:latin typeface="Roboto Slab Medium"/>
              <a:ea typeface="Roboto Slab Medium"/>
              <a:cs typeface="Roboto Slab Medium"/>
              <a:sym typeface="Roboto Slab Medium"/>
            </a:endParaRPr>
          </a:p>
        </p:txBody>
      </p:sp>
      <p:sp>
        <p:nvSpPr>
          <p:cNvPr id="990" name="Google Shape;990;p16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 name="Shape 994"/>
        <p:cNvGrpSpPr/>
        <p:nvPr/>
      </p:nvGrpSpPr>
      <p:grpSpPr>
        <a:xfrm>
          <a:off x="0" y="0"/>
          <a:ext cx="0" cy="0"/>
          <a:chOff x="0" y="0"/>
          <a:chExt cx="0" cy="0"/>
        </a:xfrm>
      </p:grpSpPr>
      <p:sp>
        <p:nvSpPr>
          <p:cNvPr id="995" name="Google Shape;995;p167"/>
          <p:cNvSpPr txBox="1"/>
          <p:nvPr>
            <p:ph type="ctrTitle"/>
          </p:nvPr>
        </p:nvSpPr>
        <p:spPr>
          <a:xfrm>
            <a:off x="604925" y="1675476"/>
            <a:ext cx="5533500" cy="155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Policies and Other Resources</a:t>
            </a:r>
            <a:endParaRPr/>
          </a:p>
        </p:txBody>
      </p:sp>
      <p:sp>
        <p:nvSpPr>
          <p:cNvPr id="996" name="Google Shape;996;p16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0" name="Shape 1000"/>
        <p:cNvGrpSpPr/>
        <p:nvPr/>
      </p:nvGrpSpPr>
      <p:grpSpPr>
        <a:xfrm>
          <a:off x="0" y="0"/>
          <a:ext cx="0" cy="0"/>
          <a:chOff x="0" y="0"/>
          <a:chExt cx="0" cy="0"/>
        </a:xfrm>
      </p:grpSpPr>
      <p:sp>
        <p:nvSpPr>
          <p:cNvPr id="1001" name="Google Shape;1001;p168"/>
          <p:cNvSpPr txBox="1"/>
          <p:nvPr>
            <p:ph type="title"/>
          </p:nvPr>
        </p:nvSpPr>
        <p:spPr>
          <a:xfrm>
            <a:off x="311700" y="410000"/>
            <a:ext cx="8520600" cy="607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200"/>
              <a:t>Important LF Energy Foundation Policies and Resources</a:t>
            </a:r>
            <a:endParaRPr sz="2200"/>
          </a:p>
        </p:txBody>
      </p:sp>
      <p:sp>
        <p:nvSpPr>
          <p:cNvPr id="1002" name="Google Shape;1002;p168"/>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lang="en" sz="1900" u="sng">
                <a:solidFill>
                  <a:schemeClr val="hlink"/>
                </a:solidFill>
                <a:hlinkClick r:id="rId3"/>
              </a:rPr>
              <a:t>LF Energy Foundation Charter</a:t>
            </a:r>
            <a:endParaRPr sz="1900"/>
          </a:p>
          <a:p>
            <a:pPr indent="-349250" lvl="0" marL="457200" rtl="0" algn="l">
              <a:spcBef>
                <a:spcPts val="0"/>
              </a:spcBef>
              <a:spcAft>
                <a:spcPts val="0"/>
              </a:spcAft>
              <a:buSzPts val="1900"/>
              <a:buChar char="●"/>
            </a:pPr>
            <a:r>
              <a:rPr lang="en" sz="1900" u="sng">
                <a:solidFill>
                  <a:schemeClr val="hlink"/>
                </a:solidFill>
                <a:hlinkClick r:id="rId4"/>
              </a:rPr>
              <a:t>Linux Foundation Antitrust Policy</a:t>
            </a:r>
            <a:endParaRPr sz="1900"/>
          </a:p>
          <a:p>
            <a:pPr indent="-349250" lvl="0" marL="457200" rtl="0" algn="l">
              <a:spcBef>
                <a:spcPts val="0"/>
              </a:spcBef>
              <a:spcAft>
                <a:spcPts val="0"/>
              </a:spcAft>
              <a:buSzPts val="1900"/>
              <a:buChar char="●"/>
            </a:pPr>
            <a:r>
              <a:rPr lang="en" sz="1900" u="sng">
                <a:solidFill>
                  <a:schemeClr val="hlink"/>
                </a:solidFill>
                <a:hlinkClick r:id="rId5"/>
              </a:rPr>
              <a:t>Foundation GitHub repository</a:t>
            </a:r>
            <a:r>
              <a:rPr lang="en" sz="1900"/>
              <a:t> with many other public facing policies and materials including…</a:t>
            </a:r>
            <a:endParaRPr sz="1900"/>
          </a:p>
          <a:p>
            <a:pPr indent="-330200" lvl="1" marL="914400" rtl="0" algn="l">
              <a:spcBef>
                <a:spcPts val="0"/>
              </a:spcBef>
              <a:spcAft>
                <a:spcPts val="0"/>
              </a:spcAft>
              <a:buSzPts val="1600"/>
              <a:buChar char="○"/>
            </a:pPr>
            <a:r>
              <a:rPr lang="en" sz="1600" u="sng">
                <a:solidFill>
                  <a:schemeClr val="hlink"/>
                </a:solidFill>
                <a:hlinkClick r:id="rId6"/>
              </a:rPr>
              <a:t>Elections Process</a:t>
            </a:r>
            <a:endParaRPr sz="1600"/>
          </a:p>
          <a:p>
            <a:pPr indent="-330200" lvl="1" marL="914400" rtl="0" algn="l">
              <a:spcBef>
                <a:spcPts val="0"/>
              </a:spcBef>
              <a:spcAft>
                <a:spcPts val="0"/>
              </a:spcAft>
              <a:buSzPts val="1600"/>
              <a:buChar char="○"/>
            </a:pPr>
            <a:r>
              <a:rPr lang="en" sz="1600" u="sng">
                <a:solidFill>
                  <a:schemeClr val="hlink"/>
                </a:solidFill>
                <a:hlinkClick r:id="rId7"/>
              </a:rPr>
              <a:t>LF Energy Foundation hosted project charters</a:t>
            </a:r>
            <a:r>
              <a:rPr lang="en" sz="1600"/>
              <a:t>, which define each project’s intellectual property and licensing policies.</a:t>
            </a:r>
            <a:endParaRPr sz="1600"/>
          </a:p>
          <a:p>
            <a:pPr indent="-349250" lvl="0" marL="457200" rtl="0" algn="l">
              <a:spcBef>
                <a:spcPts val="0"/>
              </a:spcBef>
              <a:spcAft>
                <a:spcPts val="0"/>
              </a:spcAft>
              <a:buSzPts val="1900"/>
              <a:buChar char="●"/>
            </a:pPr>
            <a:r>
              <a:rPr lang="en" sz="1900" u="sng">
                <a:solidFill>
                  <a:schemeClr val="hlink"/>
                </a:solidFill>
                <a:hlinkClick r:id="rId8"/>
              </a:rPr>
              <a:t>LF Energy Landscape</a:t>
            </a:r>
            <a:endParaRPr sz="1900"/>
          </a:p>
          <a:p>
            <a:pPr indent="-349250" lvl="0" marL="457200" rtl="0" algn="l">
              <a:spcBef>
                <a:spcPts val="0"/>
              </a:spcBef>
              <a:spcAft>
                <a:spcPts val="0"/>
              </a:spcAft>
              <a:buSzPts val="1900"/>
              <a:buChar char="●"/>
            </a:pPr>
            <a:r>
              <a:rPr lang="en" sz="1900" u="sng">
                <a:solidFill>
                  <a:schemeClr val="hlink"/>
                </a:solidFill>
                <a:hlinkClick r:id="rId9"/>
              </a:rPr>
              <a:t>High Level Overview</a:t>
            </a:r>
            <a:endParaRPr sz="1900"/>
          </a:p>
        </p:txBody>
      </p:sp>
      <p:sp>
        <p:nvSpPr>
          <p:cNvPr id="1003" name="Google Shape;1003;p16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169"/>
          <p:cNvSpPr txBox="1"/>
          <p:nvPr>
            <p:ph type="title"/>
          </p:nvPr>
        </p:nvSpPr>
        <p:spPr>
          <a:xfrm>
            <a:off x="311700" y="410000"/>
            <a:ext cx="66141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LF Energy </a:t>
            </a:r>
            <a:r>
              <a:rPr lang="en"/>
              <a:t>staff</a:t>
            </a:r>
            <a:endParaRPr/>
          </a:p>
        </p:txBody>
      </p:sp>
      <p:sp>
        <p:nvSpPr>
          <p:cNvPr id="1009" name="Google Shape;1009;p169"/>
          <p:cNvSpPr txBox="1"/>
          <p:nvPr>
            <p:ph idx="1" type="body"/>
          </p:nvPr>
        </p:nvSpPr>
        <p:spPr>
          <a:xfrm>
            <a:off x="311700" y="1229975"/>
            <a:ext cx="4670100" cy="3339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u="sng">
                <a:solidFill>
                  <a:schemeClr val="hlink"/>
                </a:solidFill>
                <a:hlinkClick r:id="rId3"/>
              </a:rPr>
              <a:t>Alex Thornton</a:t>
            </a:r>
            <a:r>
              <a:rPr lang="en" sz="1700"/>
              <a:t>, LF Energy Executive Director</a:t>
            </a:r>
            <a:endParaRPr sz="1700"/>
          </a:p>
          <a:p>
            <a:pPr indent="-336550" lvl="0" marL="457200" rtl="0" algn="l">
              <a:spcBef>
                <a:spcPts val="0"/>
              </a:spcBef>
              <a:spcAft>
                <a:spcPts val="0"/>
              </a:spcAft>
              <a:buSzPts val="1700"/>
              <a:buChar char="●"/>
            </a:pPr>
            <a:r>
              <a:rPr lang="en" sz="1700" u="sng">
                <a:solidFill>
                  <a:schemeClr val="hlink"/>
                </a:solidFill>
                <a:hlinkClick r:id="rId4"/>
              </a:rPr>
              <a:t>Dan Brown</a:t>
            </a:r>
            <a:r>
              <a:rPr lang="en" sz="1700"/>
              <a:t>, Marketing Director </a:t>
            </a:r>
            <a:endParaRPr sz="1700"/>
          </a:p>
          <a:p>
            <a:pPr indent="-336550" lvl="0" marL="457200" rtl="0" algn="l">
              <a:spcBef>
                <a:spcPts val="0"/>
              </a:spcBef>
              <a:spcAft>
                <a:spcPts val="0"/>
              </a:spcAft>
              <a:buSzPts val="1700"/>
              <a:buChar char="●"/>
            </a:pPr>
            <a:r>
              <a:rPr lang="en" sz="1700" u="sng">
                <a:solidFill>
                  <a:schemeClr val="hlink"/>
                </a:solidFill>
                <a:hlinkClick r:id="rId5"/>
              </a:rPr>
              <a:t>John Mertic</a:t>
            </a:r>
            <a:r>
              <a:rPr lang="en" sz="1700"/>
              <a:t>, Program Director</a:t>
            </a:r>
            <a:endParaRPr sz="1700"/>
          </a:p>
          <a:p>
            <a:pPr indent="-336550" lvl="0" marL="457200" rtl="0" algn="l">
              <a:spcBef>
                <a:spcPts val="0"/>
              </a:spcBef>
              <a:spcAft>
                <a:spcPts val="0"/>
              </a:spcAft>
              <a:buSzPts val="1700"/>
              <a:buChar char="●"/>
            </a:pPr>
            <a:r>
              <a:rPr lang="en" sz="1700" u="sng">
                <a:solidFill>
                  <a:schemeClr val="hlink"/>
                </a:solidFill>
                <a:hlinkClick r:id="rId6"/>
              </a:rPr>
              <a:t>Yarille Ortiz</a:t>
            </a:r>
            <a:r>
              <a:rPr lang="en" sz="1700"/>
              <a:t>, Sr. Project Coordinator</a:t>
            </a:r>
            <a:endParaRPr i="1" sz="2100">
              <a:solidFill>
                <a:srgbClr val="000000"/>
              </a:solidFill>
            </a:endParaRPr>
          </a:p>
        </p:txBody>
      </p:sp>
      <p:pic>
        <p:nvPicPr>
          <p:cNvPr id="1010" name="Google Shape;1010;p169"/>
          <p:cNvPicPr preferRelativeResize="0"/>
          <p:nvPr/>
        </p:nvPicPr>
        <p:blipFill rotWithShape="1">
          <a:blip r:embed="rId7">
            <a:alphaModFix/>
          </a:blip>
          <a:srcRect b="0" l="16666" r="16666" t="0"/>
          <a:stretch/>
        </p:blipFill>
        <p:spPr>
          <a:xfrm>
            <a:off x="5122275" y="2514850"/>
            <a:ext cx="1667407" cy="1667451"/>
          </a:xfrm>
          <a:prstGeom prst="rect">
            <a:avLst/>
          </a:prstGeom>
          <a:noFill/>
          <a:ln>
            <a:noFill/>
          </a:ln>
        </p:spPr>
      </p:pic>
      <p:pic>
        <p:nvPicPr>
          <p:cNvPr id="1011" name="Google Shape;1011;p169"/>
          <p:cNvPicPr preferRelativeResize="0"/>
          <p:nvPr/>
        </p:nvPicPr>
        <p:blipFill rotWithShape="1">
          <a:blip r:embed="rId8">
            <a:alphaModFix/>
          </a:blip>
          <a:srcRect b="0" l="0" r="0" t="0"/>
          <a:stretch/>
        </p:blipFill>
        <p:spPr>
          <a:xfrm>
            <a:off x="6786725" y="850588"/>
            <a:ext cx="1667449" cy="1667449"/>
          </a:xfrm>
          <a:prstGeom prst="rect">
            <a:avLst/>
          </a:prstGeom>
          <a:noFill/>
          <a:ln>
            <a:noFill/>
          </a:ln>
        </p:spPr>
      </p:pic>
      <p:pic>
        <p:nvPicPr>
          <p:cNvPr id="1012" name="Google Shape;1012;p169"/>
          <p:cNvPicPr preferRelativeResize="0"/>
          <p:nvPr/>
        </p:nvPicPr>
        <p:blipFill rotWithShape="1">
          <a:blip r:embed="rId9">
            <a:alphaModFix/>
          </a:blip>
          <a:srcRect b="0" l="12881" r="12874" t="0"/>
          <a:stretch/>
        </p:blipFill>
        <p:spPr>
          <a:xfrm>
            <a:off x="6789700" y="2518025"/>
            <a:ext cx="1661502" cy="1661096"/>
          </a:xfrm>
          <a:prstGeom prst="rect">
            <a:avLst/>
          </a:prstGeom>
          <a:noFill/>
          <a:ln>
            <a:noFill/>
          </a:ln>
        </p:spPr>
      </p:pic>
      <p:pic>
        <p:nvPicPr>
          <p:cNvPr id="1013" name="Google Shape;1013;p169"/>
          <p:cNvPicPr preferRelativeResize="0"/>
          <p:nvPr/>
        </p:nvPicPr>
        <p:blipFill rotWithShape="1">
          <a:blip r:embed="rId10">
            <a:alphaModFix/>
          </a:blip>
          <a:srcRect b="0" l="0" r="0" t="0"/>
          <a:stretch/>
        </p:blipFill>
        <p:spPr>
          <a:xfrm>
            <a:off x="5125224" y="853550"/>
            <a:ext cx="1661501" cy="1661527"/>
          </a:xfrm>
          <a:prstGeom prst="rect">
            <a:avLst/>
          </a:prstGeom>
          <a:noFill/>
          <a:ln>
            <a:noFill/>
          </a:ln>
        </p:spPr>
      </p:pic>
      <p:sp>
        <p:nvSpPr>
          <p:cNvPr id="1014" name="Google Shape;1014;p169"/>
          <p:cNvSpPr txBox="1"/>
          <p:nvPr/>
        </p:nvSpPr>
        <p:spPr>
          <a:xfrm>
            <a:off x="5122200" y="4233000"/>
            <a:ext cx="3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100">
                <a:latin typeface="Roboto Slab Light"/>
                <a:ea typeface="Roboto Slab Light"/>
                <a:cs typeface="Roboto Slab Light"/>
                <a:sym typeface="Roboto Slab Light"/>
              </a:rPr>
              <a:t>S</a:t>
            </a:r>
            <a:r>
              <a:rPr i="1" lang="en" sz="1100">
                <a:latin typeface="Roboto Slab Light"/>
                <a:ea typeface="Roboto Slab Light"/>
                <a:cs typeface="Roboto Slab Light"/>
                <a:sym typeface="Roboto Slab Light"/>
              </a:rPr>
              <a:t>upport requests for the staff can be made at </a:t>
            </a:r>
            <a:r>
              <a:rPr i="1" lang="en" sz="1100" u="sng">
                <a:solidFill>
                  <a:schemeClr val="hlink"/>
                </a:solidFill>
                <a:latin typeface="Roboto Slab Light"/>
                <a:ea typeface="Roboto Slab Light"/>
                <a:cs typeface="Roboto Slab Light"/>
                <a:sym typeface="Roboto Slab Light"/>
                <a:hlinkClick r:id="rId11"/>
              </a:rPr>
              <a:t>support.lfenergy.org</a:t>
            </a:r>
            <a:r>
              <a:rPr i="1" lang="en" sz="1100">
                <a:latin typeface="Roboto Slab Light"/>
                <a:ea typeface="Roboto Slab Light"/>
                <a:cs typeface="Roboto Slab Light"/>
                <a:sym typeface="Roboto Slab Light"/>
              </a:rPr>
              <a:t>.</a:t>
            </a:r>
            <a:endParaRPr i="1" sz="1100">
              <a:latin typeface="Roboto Slab Light"/>
              <a:ea typeface="Roboto Slab Light"/>
              <a:cs typeface="Roboto Slab Light"/>
              <a:sym typeface="Roboto Slab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170"/>
          <p:cNvSpPr txBox="1"/>
          <p:nvPr>
            <p:ph idx="1" type="body"/>
          </p:nvPr>
        </p:nvSpPr>
        <p:spPr>
          <a:xfrm>
            <a:off x="280350" y="1165000"/>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u="sng">
                <a:solidFill>
                  <a:schemeClr val="hlink"/>
                </a:solidFill>
                <a:hlinkClick r:id="rId3"/>
              </a:rPr>
              <a:t>LFX Organization Dashboard</a:t>
            </a:r>
            <a:r>
              <a:rPr lang="en" sz="1800"/>
              <a:t> provides access to key membership materials, including…</a:t>
            </a:r>
            <a:endParaRPr sz="1800"/>
          </a:p>
          <a:p>
            <a:pPr indent="-323850" lvl="1" marL="457200" rtl="0" algn="l">
              <a:spcBef>
                <a:spcPts val="0"/>
              </a:spcBef>
              <a:spcAft>
                <a:spcPts val="0"/>
              </a:spcAft>
              <a:buSzPts val="1500"/>
              <a:buChar char="○"/>
            </a:pPr>
            <a:r>
              <a:rPr lang="en" sz="1500"/>
              <a:t>Member contacts, which you can change at any time ( look under ‘Users’ &gt; and then under the ‘Key People’ tab )</a:t>
            </a:r>
            <a:endParaRPr sz="1500"/>
          </a:p>
          <a:p>
            <a:pPr indent="-323850" lvl="1" marL="457200" rtl="0" algn="l">
              <a:spcBef>
                <a:spcPts val="0"/>
              </a:spcBef>
              <a:spcAft>
                <a:spcPts val="0"/>
              </a:spcAft>
              <a:buSzPts val="1500"/>
              <a:buChar char="○"/>
            </a:pPr>
            <a:r>
              <a:rPr lang="en" sz="1500"/>
              <a:t>Membership details ( look under ‘Membership’ &gt; ‘LF Energy Foundation’ ), including…</a:t>
            </a:r>
            <a:endParaRPr sz="1500"/>
          </a:p>
          <a:p>
            <a:pPr indent="-304800" lvl="2" marL="914400" rtl="0" algn="l">
              <a:spcBef>
                <a:spcPts val="0"/>
              </a:spcBef>
              <a:spcAft>
                <a:spcPts val="0"/>
              </a:spcAft>
              <a:buSzPts val="1200"/>
              <a:buChar char="■"/>
            </a:pPr>
            <a:r>
              <a:rPr lang="en" sz="1200"/>
              <a:t>Membership Overview Deck and High Level Overview Deck ( look under the ‘Resources’ tab )</a:t>
            </a:r>
            <a:endParaRPr sz="1200"/>
          </a:p>
          <a:p>
            <a:pPr indent="-304800" lvl="2" marL="914400" rtl="0" algn="l">
              <a:spcBef>
                <a:spcPts val="0"/>
              </a:spcBef>
              <a:spcAft>
                <a:spcPts val="0"/>
              </a:spcAft>
              <a:buSzPts val="1200"/>
              <a:buChar char="■"/>
            </a:pPr>
            <a:r>
              <a:rPr lang="en" sz="1200"/>
              <a:t>Your fully executed membership agreement ( look under the ‘Membership’ tab )</a:t>
            </a:r>
            <a:endParaRPr sz="1200"/>
          </a:p>
          <a:p>
            <a:pPr indent="-304800" lvl="2" marL="914400" rtl="0" algn="l">
              <a:spcBef>
                <a:spcPts val="0"/>
              </a:spcBef>
              <a:spcAft>
                <a:spcPts val="0"/>
              </a:spcAft>
              <a:buSzPts val="1200"/>
              <a:buChar char="■"/>
            </a:pPr>
            <a:r>
              <a:rPr lang="en" sz="1200"/>
              <a:t>Details on how to leverage membership benefits ( look under the ‘Benefits’ tab )</a:t>
            </a:r>
            <a:endParaRPr sz="1200"/>
          </a:p>
          <a:p>
            <a:pPr indent="-304800" lvl="2" marL="914400" rtl="0" algn="l">
              <a:spcBef>
                <a:spcPts val="0"/>
              </a:spcBef>
              <a:spcAft>
                <a:spcPts val="0"/>
              </a:spcAft>
              <a:buSzPts val="1200"/>
              <a:buChar char="■"/>
            </a:pPr>
            <a:r>
              <a:rPr lang="en" sz="1200"/>
              <a:t>Insights on contributors from your organization ( look under the ‘Project Contributors’ tab )</a:t>
            </a:r>
            <a:br>
              <a:rPr lang="en" sz="1200"/>
            </a:br>
            <a:endParaRPr sz="1200"/>
          </a:p>
          <a:p>
            <a:pPr indent="0" lvl="0" marL="0" rtl="0" algn="l">
              <a:spcBef>
                <a:spcPts val="0"/>
              </a:spcBef>
              <a:spcAft>
                <a:spcPts val="0"/>
              </a:spcAft>
              <a:buNone/>
            </a:pPr>
            <a:r>
              <a:rPr b="1" lang="en" sz="1800"/>
              <a:t>ACTION: Request access to LFX Organizational Dashboard </a:t>
            </a:r>
            <a:r>
              <a:rPr b="1" lang="en" sz="1800" u="sng">
                <a:solidFill>
                  <a:schemeClr val="hlink"/>
                </a:solidFill>
                <a:hlinkClick r:id="rId4"/>
              </a:rPr>
              <a:t>here</a:t>
            </a:r>
            <a:r>
              <a:rPr b="1" lang="en" sz="1800"/>
              <a:t>.</a:t>
            </a:r>
            <a:endParaRPr b="1" sz="1800"/>
          </a:p>
        </p:txBody>
      </p:sp>
      <p:sp>
        <p:nvSpPr>
          <p:cNvPr id="1020" name="Google Shape;1020;p17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LFX Organization Dashboard</a:t>
            </a:r>
            <a:endParaRPr/>
          </a:p>
        </p:txBody>
      </p:sp>
      <p:sp>
        <p:nvSpPr>
          <p:cNvPr id="1021" name="Google Shape;1021;p17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17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200"/>
              <a:t>Who’s Who in the LF Energy Foundation</a:t>
            </a:r>
            <a:endParaRPr sz="2200"/>
          </a:p>
        </p:txBody>
      </p:sp>
      <p:sp>
        <p:nvSpPr>
          <p:cNvPr id="1027" name="Google Shape;1027;p171"/>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u="sng">
                <a:solidFill>
                  <a:schemeClr val="hlink"/>
                </a:solidFill>
                <a:hlinkClick r:id="rId3"/>
              </a:rPr>
              <a:t>LF Energy Foundation Members</a:t>
            </a:r>
            <a:endParaRPr/>
          </a:p>
          <a:p>
            <a:pPr indent="-342900" lvl="0" marL="457200" rtl="0" algn="l">
              <a:spcBef>
                <a:spcPts val="0"/>
              </a:spcBef>
              <a:spcAft>
                <a:spcPts val="0"/>
              </a:spcAft>
              <a:buSzPts val="1800"/>
              <a:buChar char="●"/>
            </a:pPr>
            <a:r>
              <a:rPr lang="en"/>
              <a:t>Staff: </a:t>
            </a:r>
            <a:r>
              <a:rPr lang="en" u="sng">
                <a:solidFill>
                  <a:schemeClr val="hlink"/>
                </a:solidFill>
                <a:hlinkClick r:id="rId4"/>
              </a:rPr>
              <a:t>LF Energy Foundation Staff</a:t>
            </a:r>
            <a:r>
              <a:rPr lang="en"/>
              <a:t>, </a:t>
            </a:r>
            <a:r>
              <a:rPr lang="en" u="sng">
                <a:solidFill>
                  <a:schemeClr val="hlink"/>
                </a:solidFill>
                <a:hlinkClick r:id="rId5"/>
              </a:rPr>
              <a:t>Linux Foundation Leadership</a:t>
            </a:r>
            <a:endParaRPr/>
          </a:p>
          <a:p>
            <a:pPr indent="-342900" lvl="0" marL="457200" rtl="0" algn="l">
              <a:spcBef>
                <a:spcPts val="0"/>
              </a:spcBef>
              <a:spcAft>
                <a:spcPts val="0"/>
              </a:spcAft>
              <a:buSzPts val="1800"/>
              <a:buChar char="●"/>
            </a:pPr>
            <a:r>
              <a:rPr lang="en" u="sng">
                <a:solidFill>
                  <a:schemeClr val="hlink"/>
                </a:solidFill>
                <a:hlinkClick r:id="rId6"/>
              </a:rPr>
              <a:t>Governing Board Members</a:t>
            </a:r>
            <a:endParaRPr/>
          </a:p>
          <a:p>
            <a:pPr indent="-342900" lvl="0" marL="457200" rtl="0" algn="l">
              <a:spcBef>
                <a:spcPts val="0"/>
              </a:spcBef>
              <a:spcAft>
                <a:spcPts val="0"/>
              </a:spcAft>
              <a:buSzPts val="1800"/>
              <a:buChar char="●"/>
            </a:pPr>
            <a:r>
              <a:rPr lang="en" u="sng">
                <a:solidFill>
                  <a:schemeClr val="hlink"/>
                </a:solidFill>
                <a:hlinkClick r:id="rId7"/>
              </a:rPr>
              <a:t>Technical Advisory Council Members</a:t>
            </a:r>
            <a:endParaRPr/>
          </a:p>
          <a:p>
            <a:pPr indent="-342900" lvl="0" marL="457200" rtl="0" algn="l">
              <a:spcBef>
                <a:spcPts val="0"/>
              </a:spcBef>
              <a:spcAft>
                <a:spcPts val="0"/>
              </a:spcAft>
              <a:buSzPts val="1800"/>
              <a:buChar char="●"/>
            </a:pPr>
            <a:r>
              <a:rPr lang="en" u="sng">
                <a:solidFill>
                  <a:schemeClr val="hlink"/>
                </a:solidFill>
                <a:hlinkClick r:id="rId8"/>
              </a:rPr>
              <a:t>LF Energy Project and Working Group Leads</a:t>
            </a:r>
            <a:endParaRPr/>
          </a:p>
        </p:txBody>
      </p:sp>
      <p:sp>
        <p:nvSpPr>
          <p:cNvPr id="1028" name="Google Shape;1028;p17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sp>
        <p:nvSpPr>
          <p:cNvPr id="1033" name="Google Shape;1033;p172"/>
          <p:cNvSpPr txBox="1"/>
          <p:nvPr>
            <p:ph idx="4294967295" type="title"/>
          </p:nvPr>
        </p:nvSpPr>
        <p:spPr>
          <a:xfrm>
            <a:off x="1119525" y="3321275"/>
            <a:ext cx="2675400" cy="878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Thank you!</a:t>
            </a:r>
            <a:endParaRPr>
              <a:solidFill>
                <a:schemeClr val="lt1"/>
              </a:solidFill>
            </a:endParaRPr>
          </a:p>
        </p:txBody>
      </p:sp>
      <p:sp>
        <p:nvSpPr>
          <p:cNvPr id="1034" name="Google Shape;1034;p172"/>
          <p:cNvSpPr txBox="1"/>
          <p:nvPr>
            <p:ph idx="4294967295" type="subTitle"/>
          </p:nvPr>
        </p:nvSpPr>
        <p:spPr>
          <a:xfrm>
            <a:off x="4320275" y="3412769"/>
            <a:ext cx="4535400" cy="695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solidFill>
                  <a:schemeClr val="lt1"/>
                </a:solidFill>
              </a:rPr>
              <a:t>If you have any questions, feel free to contact the staff at </a:t>
            </a:r>
            <a:r>
              <a:rPr lang="en" u="sng">
                <a:solidFill>
                  <a:schemeClr val="hlink"/>
                </a:solidFill>
                <a:hlinkClick r:id="rId3"/>
              </a:rPr>
              <a:t>members.lfenergy.org</a:t>
            </a:r>
            <a:r>
              <a:rPr lang="en">
                <a:solidFill>
                  <a:schemeClr val="lt1"/>
                </a:solidFill>
              </a:rPr>
              <a:t>.</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14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LF Energy?</a:t>
            </a:r>
            <a:endParaRPr/>
          </a:p>
        </p:txBody>
      </p:sp>
      <p:sp>
        <p:nvSpPr>
          <p:cNvPr id="849" name="Google Shape;849;p148"/>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LF Energy is the community for digital experts to collaborate on open industrial-grade technology platforms and agile standards that accelerate the energy transition.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are part of the Linux Foundation, the largest shared technology investment in the world.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 name="Shape 854"/>
        <p:cNvGrpSpPr/>
        <p:nvPr/>
      </p:nvGrpSpPr>
      <p:grpSpPr>
        <a:xfrm>
          <a:off x="0" y="0"/>
          <a:ext cx="0" cy="0"/>
          <a:chOff x="0" y="0"/>
          <a:chExt cx="0" cy="0"/>
        </a:xfrm>
      </p:grpSpPr>
      <p:sp>
        <p:nvSpPr>
          <p:cNvPr id="855" name="Google Shape;855;p149"/>
          <p:cNvSpPr txBox="1"/>
          <p:nvPr>
            <p:ph type="ctrTitle"/>
          </p:nvPr>
        </p:nvSpPr>
        <p:spPr>
          <a:xfrm>
            <a:off x="598103" y="1226381"/>
            <a:ext cx="2772600" cy="189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800"/>
              <a:t>Projects</a:t>
            </a:r>
            <a:endParaRPr sz="3800"/>
          </a:p>
        </p:txBody>
      </p:sp>
      <p:pic>
        <p:nvPicPr>
          <p:cNvPr id="856" name="Google Shape;856;p149"/>
          <p:cNvPicPr preferRelativeResize="0"/>
          <p:nvPr/>
        </p:nvPicPr>
        <p:blipFill rotWithShape="1">
          <a:blip r:embed="rId3">
            <a:alphaModFix/>
          </a:blip>
          <a:srcRect b="0" l="5489" r="4808" t="0"/>
          <a:stretch/>
        </p:blipFill>
        <p:spPr>
          <a:xfrm>
            <a:off x="3396691" y="0"/>
            <a:ext cx="5747308"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sp>
        <p:nvSpPr>
          <p:cNvPr id="861" name="Google Shape;861;p150"/>
          <p:cNvSpPr txBox="1"/>
          <p:nvPr>
            <p:ph type="title"/>
          </p:nvPr>
        </p:nvSpPr>
        <p:spPr>
          <a:xfrm>
            <a:off x="311700" y="504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Landscape</a:t>
            </a:r>
            <a:endParaRPr/>
          </a:p>
        </p:txBody>
      </p:sp>
      <p:pic>
        <p:nvPicPr>
          <p:cNvPr id="862" name="Google Shape;862;p150" title="LF Energy landscape.drawio.png"/>
          <p:cNvPicPr preferRelativeResize="0"/>
          <p:nvPr/>
        </p:nvPicPr>
        <p:blipFill>
          <a:blip r:embed="rId3">
            <a:alphaModFix/>
          </a:blip>
          <a:stretch>
            <a:fillRect/>
          </a:stretch>
        </p:blipFill>
        <p:spPr>
          <a:xfrm>
            <a:off x="0" y="521526"/>
            <a:ext cx="9143998" cy="4621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sp>
        <p:nvSpPr>
          <p:cNvPr id="868" name="Google Shape;868;p151"/>
          <p:cNvSpPr txBox="1"/>
          <p:nvPr>
            <p:ph type="ctrTitle"/>
          </p:nvPr>
        </p:nvSpPr>
        <p:spPr>
          <a:xfrm>
            <a:off x="302566" y="1322006"/>
            <a:ext cx="3198300" cy="1894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3800"/>
              <a:t>Members</a:t>
            </a:r>
            <a:endParaRPr sz="3800"/>
          </a:p>
        </p:txBody>
      </p:sp>
      <p:pic>
        <p:nvPicPr>
          <p:cNvPr id="869" name="Google Shape;869;p151" title="Screenshot 2025-09-09 at 3.52.29 PM.png"/>
          <p:cNvPicPr preferRelativeResize="0"/>
          <p:nvPr/>
        </p:nvPicPr>
        <p:blipFill>
          <a:blip r:embed="rId3">
            <a:alphaModFix/>
          </a:blip>
          <a:stretch>
            <a:fillRect/>
          </a:stretch>
        </p:blipFill>
        <p:spPr>
          <a:xfrm>
            <a:off x="3796193" y="0"/>
            <a:ext cx="5347807"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15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802"/>
              <a:buNone/>
            </a:pPr>
            <a:r>
              <a:rPr lang="en" sz="2230"/>
              <a:t>We’re a nonprofit, but not separately incorporated</a:t>
            </a:r>
            <a:endParaRPr sz="2230"/>
          </a:p>
        </p:txBody>
      </p:sp>
      <p:sp>
        <p:nvSpPr>
          <p:cNvPr id="875" name="Google Shape;875;p152"/>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279400" lvl="0" marL="342900" rtl="0" algn="l">
              <a:spcBef>
                <a:spcPts val="0"/>
              </a:spcBef>
              <a:spcAft>
                <a:spcPts val="0"/>
              </a:spcAft>
              <a:buSzPts val="1800"/>
              <a:buChar char="●"/>
            </a:pPr>
            <a:r>
              <a:rPr lang="en"/>
              <a:t>The LF Energy Foundation is part of the </a:t>
            </a:r>
            <a:r>
              <a:rPr lang="en" u="sng">
                <a:solidFill>
                  <a:schemeClr val="hlink"/>
                </a:solidFill>
                <a:hlinkClick r:id="rId3"/>
              </a:rPr>
              <a:t>the Linux Foundation</a:t>
            </a:r>
            <a:r>
              <a:rPr lang="en"/>
              <a:t> and is not a separate legal entity</a:t>
            </a:r>
            <a:endParaRPr/>
          </a:p>
          <a:p>
            <a:pPr indent="-279400" lvl="0" marL="342900" rtl="0" algn="l">
              <a:spcBef>
                <a:spcPts val="0"/>
              </a:spcBef>
              <a:spcAft>
                <a:spcPts val="0"/>
              </a:spcAft>
              <a:buSzPts val="1800"/>
              <a:buChar char="●"/>
            </a:pPr>
            <a:r>
              <a:rPr lang="en"/>
              <a:t>Therefore, the LF Energy</a:t>
            </a:r>
            <a:r>
              <a:rPr lang="en"/>
              <a:t> Foundation</a:t>
            </a:r>
            <a:r>
              <a:rPr lang="en"/>
              <a:t> Governing Board is not a </a:t>
            </a:r>
            <a:r>
              <a:rPr lang="en"/>
              <a:t>corporate</a:t>
            </a:r>
            <a:r>
              <a:rPr lang="en"/>
              <a:t> board of directors, and is not </a:t>
            </a:r>
            <a:r>
              <a:rPr lang="en"/>
              <a:t>subject to </a:t>
            </a:r>
            <a:r>
              <a:rPr lang="en"/>
              <a:t>corporate law statutes (e.g., those that govern f</a:t>
            </a:r>
            <a:r>
              <a:rPr lang="en"/>
              <a:t>iduciary</a:t>
            </a:r>
            <a:r>
              <a:rPr lang="en"/>
              <a:t> duties and how corporate boards of directors must operate)</a:t>
            </a:r>
            <a:endParaRPr/>
          </a:p>
          <a:p>
            <a:pPr indent="-279400" lvl="0" marL="342900" rtl="0" algn="l">
              <a:spcBef>
                <a:spcPts val="0"/>
              </a:spcBef>
              <a:spcAft>
                <a:spcPts val="0"/>
              </a:spcAft>
              <a:buSzPts val="1800"/>
              <a:buChar char="●"/>
            </a:pPr>
            <a:r>
              <a:rPr lang="en"/>
              <a:t>The powers and duties of the Governing Board are set forth in the </a:t>
            </a:r>
            <a:r>
              <a:rPr lang="en" u="sng">
                <a:solidFill>
                  <a:schemeClr val="hlink"/>
                </a:solidFill>
                <a:hlinkClick r:id="rId4"/>
              </a:rPr>
              <a:t>LF Energy Foundation Charter</a:t>
            </a:r>
            <a:endParaRPr/>
          </a:p>
        </p:txBody>
      </p:sp>
      <p:sp>
        <p:nvSpPr>
          <p:cNvPr id="876" name="Google Shape;876;p15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153"/>
          <p:cNvSpPr txBox="1"/>
          <p:nvPr>
            <p:ph type="title"/>
          </p:nvPr>
        </p:nvSpPr>
        <p:spPr>
          <a:xfrm>
            <a:off x="233775" y="307500"/>
            <a:ext cx="6390600" cy="456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Governance at a Glance</a:t>
            </a:r>
            <a:endParaRPr/>
          </a:p>
        </p:txBody>
      </p:sp>
      <p:sp>
        <p:nvSpPr>
          <p:cNvPr id="883" name="Google Shape;883;p153"/>
          <p:cNvSpPr/>
          <p:nvPr/>
        </p:nvSpPr>
        <p:spPr>
          <a:xfrm>
            <a:off x="5458940" y="1779051"/>
            <a:ext cx="1538100" cy="442500"/>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Roboto"/>
                <a:ea typeface="Roboto"/>
                <a:cs typeface="Roboto"/>
                <a:sym typeface="Roboto"/>
              </a:rPr>
              <a:t>Technical Advisory Council (TAC)</a:t>
            </a:r>
            <a:endParaRPr b="1" sz="1400">
              <a:solidFill>
                <a:srgbClr val="FFFFFF"/>
              </a:solidFill>
            </a:endParaRPr>
          </a:p>
        </p:txBody>
      </p:sp>
      <p:sp>
        <p:nvSpPr>
          <p:cNvPr id="884" name="Google Shape;884;p153"/>
          <p:cNvSpPr/>
          <p:nvPr/>
        </p:nvSpPr>
        <p:spPr>
          <a:xfrm>
            <a:off x="1918347" y="1779051"/>
            <a:ext cx="1538100" cy="442500"/>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Roboto"/>
                <a:ea typeface="Roboto"/>
                <a:cs typeface="Roboto"/>
                <a:sym typeface="Roboto"/>
              </a:rPr>
              <a:t>Governing Board</a:t>
            </a:r>
            <a:endParaRPr b="1" sz="1400">
              <a:solidFill>
                <a:srgbClr val="FFFFFF"/>
              </a:solidFill>
            </a:endParaRPr>
          </a:p>
        </p:txBody>
      </p:sp>
      <p:sp>
        <p:nvSpPr>
          <p:cNvPr id="885" name="Google Shape;885;p153"/>
          <p:cNvSpPr/>
          <p:nvPr/>
        </p:nvSpPr>
        <p:spPr>
          <a:xfrm>
            <a:off x="1073100" y="26787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Budget Committee</a:t>
            </a:r>
            <a:endParaRPr sz="1400">
              <a:solidFill>
                <a:srgbClr val="FFFFFF"/>
              </a:solidFill>
            </a:endParaRPr>
          </a:p>
        </p:txBody>
      </p:sp>
      <p:sp>
        <p:nvSpPr>
          <p:cNvPr id="886" name="Google Shape;886;p153"/>
          <p:cNvSpPr/>
          <p:nvPr/>
        </p:nvSpPr>
        <p:spPr>
          <a:xfrm>
            <a:off x="1073093" y="344780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Marketing Advisory Committee (MAC)</a:t>
            </a:r>
            <a:endParaRPr sz="1400">
              <a:solidFill>
                <a:srgbClr val="FFFFFF"/>
              </a:solidFill>
            </a:endParaRPr>
          </a:p>
        </p:txBody>
      </p:sp>
      <p:sp>
        <p:nvSpPr>
          <p:cNvPr id="887" name="Google Shape;887;p153"/>
          <p:cNvSpPr/>
          <p:nvPr/>
        </p:nvSpPr>
        <p:spPr>
          <a:xfrm>
            <a:off x="4613700" y="26787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Technical Projects</a:t>
            </a:r>
            <a:endParaRPr sz="1400">
              <a:solidFill>
                <a:srgbClr val="FFFFFF"/>
              </a:solidFill>
            </a:endParaRPr>
          </a:p>
        </p:txBody>
      </p:sp>
      <p:sp>
        <p:nvSpPr>
          <p:cNvPr id="888" name="Google Shape;888;p153"/>
          <p:cNvSpPr/>
          <p:nvPr/>
        </p:nvSpPr>
        <p:spPr>
          <a:xfrm>
            <a:off x="6304193" y="26787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Working Groups/SIGs</a:t>
            </a:r>
            <a:endParaRPr sz="1400">
              <a:solidFill>
                <a:srgbClr val="FFFFFF"/>
              </a:solidFill>
            </a:endParaRPr>
          </a:p>
        </p:txBody>
      </p:sp>
      <p:cxnSp>
        <p:nvCxnSpPr>
          <p:cNvPr id="889" name="Google Shape;889;p153"/>
          <p:cNvCxnSpPr>
            <a:stCxn id="884" idx="3"/>
            <a:endCxn id="883" idx="1"/>
          </p:cNvCxnSpPr>
          <p:nvPr/>
        </p:nvCxnSpPr>
        <p:spPr>
          <a:xfrm>
            <a:off x="3456447" y="2000301"/>
            <a:ext cx="2002500" cy="6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90" name="Google Shape;890;p153"/>
          <p:cNvCxnSpPr>
            <a:stCxn id="884" idx="2"/>
            <a:endCxn id="886" idx="0"/>
          </p:cNvCxnSpPr>
          <p:nvPr/>
        </p:nvCxnSpPr>
        <p:spPr>
          <a:xfrm rot="5400000">
            <a:off x="1651497" y="2412051"/>
            <a:ext cx="1226400" cy="845400"/>
          </a:xfrm>
          <a:prstGeom prst="bentConnector3">
            <a:avLst>
              <a:gd fmla="val 87222" name="adj1"/>
            </a:avLst>
          </a:prstGeom>
          <a:noFill/>
          <a:ln cap="flat" cmpd="sng" w="9525">
            <a:solidFill>
              <a:srgbClr val="C2C2C2"/>
            </a:solidFill>
            <a:prstDash val="solid"/>
            <a:round/>
            <a:headEnd len="sm" w="sm" type="none"/>
            <a:tailEnd len="sm" w="sm" type="none"/>
          </a:ln>
        </p:spPr>
      </p:cxnSp>
      <p:cxnSp>
        <p:nvCxnSpPr>
          <p:cNvPr id="891" name="Google Shape;891;p153"/>
          <p:cNvCxnSpPr>
            <a:stCxn id="885" idx="0"/>
            <a:endCxn id="884" idx="2"/>
          </p:cNvCxnSpPr>
          <p:nvPr/>
        </p:nvCxnSpPr>
        <p:spPr>
          <a:xfrm rot="-5400000">
            <a:off x="2036100" y="2027603"/>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92" name="Google Shape;892;p153"/>
          <p:cNvCxnSpPr>
            <a:stCxn id="883" idx="2"/>
            <a:endCxn id="888" idx="0"/>
          </p:cNvCxnSpPr>
          <p:nvPr/>
        </p:nvCxnSpPr>
        <p:spPr>
          <a:xfrm flipH="1" rot="-5400000">
            <a:off x="6422090" y="2027451"/>
            <a:ext cx="457200" cy="8454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93" name="Google Shape;893;p153"/>
          <p:cNvCxnSpPr>
            <a:stCxn id="887" idx="0"/>
            <a:endCxn id="883" idx="2"/>
          </p:cNvCxnSpPr>
          <p:nvPr/>
        </p:nvCxnSpPr>
        <p:spPr>
          <a:xfrm rot="-5400000">
            <a:off x="5576700" y="2027603"/>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sp>
        <p:nvSpPr>
          <p:cNvPr id="894" name="Google Shape;894;p153"/>
          <p:cNvSpPr/>
          <p:nvPr/>
        </p:nvSpPr>
        <p:spPr>
          <a:xfrm>
            <a:off x="2783381" y="2678756"/>
            <a:ext cx="1538100" cy="899700"/>
          </a:xfrm>
          <a:prstGeom prst="roundRect">
            <a:avLst>
              <a:gd fmla="val 25575"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Roboto"/>
                <a:ea typeface="Roboto"/>
                <a:cs typeface="Roboto"/>
                <a:sym typeface="Roboto"/>
              </a:rPr>
              <a:t>LF Energy Standards and Specifications (LFESS)</a:t>
            </a:r>
            <a:endParaRPr b="1" sz="1000">
              <a:solidFill>
                <a:srgbClr val="FFFFFF"/>
              </a:solidFill>
              <a:latin typeface="Roboto"/>
              <a:ea typeface="Roboto"/>
              <a:cs typeface="Roboto"/>
              <a:sym typeface="Roboto"/>
            </a:endParaRPr>
          </a:p>
          <a:p>
            <a:pPr indent="0" lvl="0" marL="0" rtl="0" algn="ctr">
              <a:spcBef>
                <a:spcPts val="0"/>
              </a:spcBef>
              <a:spcAft>
                <a:spcPts val="0"/>
              </a:spcAft>
              <a:buNone/>
            </a:pPr>
            <a:r>
              <a:rPr lang="en" sz="1000">
                <a:solidFill>
                  <a:srgbClr val="FFFFFF"/>
                </a:solidFill>
                <a:latin typeface="Roboto"/>
                <a:ea typeface="Roboto"/>
                <a:cs typeface="Roboto"/>
                <a:sym typeface="Roboto"/>
              </a:rPr>
              <a:t>Steering Committee</a:t>
            </a:r>
            <a:endParaRPr sz="1000">
              <a:solidFill>
                <a:srgbClr val="FFFFFF"/>
              </a:solidFill>
              <a:latin typeface="Roboto"/>
              <a:ea typeface="Roboto"/>
              <a:cs typeface="Roboto"/>
              <a:sym typeface="Roboto"/>
            </a:endParaRPr>
          </a:p>
        </p:txBody>
      </p:sp>
      <p:sp>
        <p:nvSpPr>
          <p:cNvPr id="895" name="Google Shape;895;p153"/>
          <p:cNvSpPr/>
          <p:nvPr/>
        </p:nvSpPr>
        <p:spPr>
          <a:xfrm>
            <a:off x="5458931" y="35784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Standards </a:t>
            </a:r>
            <a:endParaRPr sz="1000">
              <a:solidFill>
                <a:srgbClr val="FFFFFF"/>
              </a:solidFill>
              <a:latin typeface="Roboto"/>
              <a:ea typeface="Roboto"/>
              <a:cs typeface="Roboto"/>
              <a:sym typeface="Roboto"/>
            </a:endParaRPr>
          </a:p>
          <a:p>
            <a:pPr indent="0" lvl="0" marL="0" rtl="0" algn="ctr">
              <a:spcBef>
                <a:spcPts val="0"/>
              </a:spcBef>
              <a:spcAft>
                <a:spcPts val="0"/>
              </a:spcAft>
              <a:buNone/>
            </a:pPr>
            <a:r>
              <a:rPr lang="en" sz="1000">
                <a:solidFill>
                  <a:srgbClr val="FFFFFF"/>
                </a:solidFill>
                <a:latin typeface="Roboto"/>
                <a:ea typeface="Roboto"/>
                <a:cs typeface="Roboto"/>
                <a:sym typeface="Roboto"/>
              </a:rPr>
              <a:t>Working Groups</a:t>
            </a:r>
            <a:endParaRPr sz="1400">
              <a:solidFill>
                <a:srgbClr val="FFFFFF"/>
              </a:solidFill>
            </a:endParaRPr>
          </a:p>
        </p:txBody>
      </p:sp>
      <p:cxnSp>
        <p:nvCxnSpPr>
          <p:cNvPr id="896" name="Google Shape;896;p153"/>
          <p:cNvCxnSpPr>
            <a:stCxn id="894" idx="0"/>
          </p:cNvCxnSpPr>
          <p:nvPr/>
        </p:nvCxnSpPr>
        <p:spPr>
          <a:xfrm flipH="1" rot="5400000">
            <a:off x="2960531" y="2086856"/>
            <a:ext cx="318600" cy="865200"/>
          </a:xfrm>
          <a:prstGeom prst="bentConnector2">
            <a:avLst/>
          </a:prstGeom>
          <a:noFill/>
          <a:ln cap="flat" cmpd="sng" w="9525">
            <a:solidFill>
              <a:srgbClr val="C2C2C2"/>
            </a:solidFill>
            <a:prstDash val="solid"/>
            <a:round/>
            <a:headEnd len="sm" w="sm" type="none"/>
            <a:tailEnd len="sm" w="sm" type="none"/>
          </a:ln>
        </p:spPr>
      </p:cxnSp>
      <p:cxnSp>
        <p:nvCxnSpPr>
          <p:cNvPr id="897" name="Google Shape;897;p153"/>
          <p:cNvCxnSpPr>
            <a:stCxn id="895" idx="1"/>
            <a:endCxn id="894" idx="2"/>
          </p:cNvCxnSpPr>
          <p:nvPr/>
        </p:nvCxnSpPr>
        <p:spPr>
          <a:xfrm rot="10800000">
            <a:off x="3552431" y="3578603"/>
            <a:ext cx="1906500" cy="221100"/>
          </a:xfrm>
          <a:prstGeom prst="bentConnector2">
            <a:avLst/>
          </a:prstGeom>
          <a:noFill/>
          <a:ln cap="flat" cmpd="sng" w="9525">
            <a:solidFill>
              <a:srgbClr val="C2C2C2"/>
            </a:solidFill>
            <a:prstDash val="solid"/>
            <a:round/>
            <a:headEnd len="sm" w="sm" type="none"/>
            <a:tailEnd len="sm" w="sm" type="none"/>
          </a:ln>
        </p:spPr>
      </p:cxnSp>
      <p:cxnSp>
        <p:nvCxnSpPr>
          <p:cNvPr id="898" name="Google Shape;898;p153"/>
          <p:cNvCxnSpPr>
            <a:stCxn id="895" idx="0"/>
          </p:cNvCxnSpPr>
          <p:nvPr/>
        </p:nvCxnSpPr>
        <p:spPr>
          <a:xfrm rot="-5400000">
            <a:off x="5674481" y="3018053"/>
            <a:ext cx="1113900" cy="6900"/>
          </a:xfrm>
          <a:prstGeom prst="bentConnector3">
            <a:avLst>
              <a:gd fmla="val 50000" name="adj1"/>
            </a:avLst>
          </a:prstGeom>
          <a:noFill/>
          <a:ln cap="flat" cmpd="sng" w="9525">
            <a:solidFill>
              <a:srgbClr val="C2C2C2"/>
            </a:solidFill>
            <a:prstDash val="lgDashDot"/>
            <a:round/>
            <a:headEnd len="sm" w="sm" type="none"/>
            <a:tailEnd len="sm" w="sm" type="none"/>
          </a:ln>
        </p:spPr>
      </p:cxnSp>
      <p:cxnSp>
        <p:nvCxnSpPr>
          <p:cNvPr id="899" name="Google Shape;899;p153"/>
          <p:cNvCxnSpPr/>
          <p:nvPr/>
        </p:nvCxnSpPr>
        <p:spPr>
          <a:xfrm>
            <a:off x="4471275" y="1094344"/>
            <a:ext cx="0" cy="3406200"/>
          </a:xfrm>
          <a:prstGeom prst="straightConnector1">
            <a:avLst/>
          </a:prstGeom>
          <a:noFill/>
          <a:ln cap="flat" cmpd="sng" w="38100">
            <a:solidFill>
              <a:schemeClr val="dk2"/>
            </a:solidFill>
            <a:prstDash val="solid"/>
            <a:round/>
            <a:headEnd len="med" w="med" type="none"/>
            <a:tailEnd len="med" w="med" type="none"/>
          </a:ln>
        </p:spPr>
      </p:cxnSp>
      <p:sp>
        <p:nvSpPr>
          <p:cNvPr id="900" name="Google Shape;900;p153"/>
          <p:cNvSpPr txBox="1"/>
          <p:nvPr/>
        </p:nvSpPr>
        <p:spPr>
          <a:xfrm>
            <a:off x="588469" y="1256175"/>
            <a:ext cx="3732900" cy="307800"/>
          </a:xfrm>
          <a:prstGeom prst="rect">
            <a:avLst/>
          </a:prstGeom>
          <a:noFill/>
          <a:ln>
            <a:noFill/>
          </a:ln>
        </p:spPr>
        <p:txBody>
          <a:bodyPr anchorCtr="0" anchor="t" bIns="68575" lIns="68575" spcFirstLastPara="1" rIns="68575" wrap="square" tIns="68575">
            <a:spAutoFit/>
          </a:bodyPr>
          <a:lstStyle/>
          <a:p>
            <a:pPr indent="0" lvl="0" marL="0" rtl="0" algn="r">
              <a:spcBef>
                <a:spcPts val="0"/>
              </a:spcBef>
              <a:spcAft>
                <a:spcPts val="0"/>
              </a:spcAft>
              <a:buNone/>
            </a:pPr>
            <a:r>
              <a:rPr lang="en" sz="1100">
                <a:latin typeface="Roboto Slab Light"/>
                <a:ea typeface="Roboto Slab Light"/>
                <a:cs typeface="Roboto Slab Light"/>
                <a:sym typeface="Roboto Slab Light"/>
              </a:rPr>
              <a:t>Fiduciary Governance - Membership driven</a:t>
            </a:r>
            <a:endParaRPr sz="1100">
              <a:latin typeface="Roboto Slab Light"/>
              <a:ea typeface="Roboto Slab Light"/>
              <a:cs typeface="Roboto Slab Light"/>
              <a:sym typeface="Roboto Slab Light"/>
            </a:endParaRPr>
          </a:p>
        </p:txBody>
      </p:sp>
      <p:sp>
        <p:nvSpPr>
          <p:cNvPr id="901" name="Google Shape;901;p153"/>
          <p:cNvSpPr txBox="1"/>
          <p:nvPr/>
        </p:nvSpPr>
        <p:spPr>
          <a:xfrm>
            <a:off x="4621106" y="1256175"/>
            <a:ext cx="37329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lang="en" sz="1100">
                <a:latin typeface="Roboto Slab Light"/>
                <a:ea typeface="Roboto Slab Light"/>
                <a:cs typeface="Roboto Slab Light"/>
                <a:sym typeface="Roboto Slab Light"/>
              </a:rPr>
              <a:t>Technical Governance - Open to all</a:t>
            </a:r>
            <a:endParaRPr sz="1100">
              <a:latin typeface="Roboto Slab Light"/>
              <a:ea typeface="Roboto Slab Light"/>
              <a:cs typeface="Roboto Slab Light"/>
              <a:sym typeface="Roboto Slab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154"/>
          <p:cNvSpPr txBox="1"/>
          <p:nvPr>
            <p:ph type="ctrTitle"/>
          </p:nvPr>
        </p:nvSpPr>
        <p:spPr>
          <a:xfrm>
            <a:off x="598100" y="1952826"/>
            <a:ext cx="5533500" cy="100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TAC</a:t>
            </a:r>
            <a:r>
              <a:rPr lang="en"/>
              <a:t> Responsibilities</a:t>
            </a:r>
            <a:endParaRPr/>
          </a:p>
        </p:txBody>
      </p:sp>
      <p:sp>
        <p:nvSpPr>
          <p:cNvPr id="907" name="Google Shape;907;p15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